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theme/themeOverride2.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9"/>
  </p:notesMasterIdLst>
  <p:sldIdLst>
    <p:sldId id="282" r:id="rId3"/>
    <p:sldId id="284" r:id="rId4"/>
    <p:sldId id="285" r:id="rId5"/>
    <p:sldId id="286" r:id="rId6"/>
    <p:sldId id="287" r:id="rId7"/>
    <p:sldId id="288" r:id="rId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4286" autoAdjust="0"/>
  </p:normalViewPr>
  <p:slideViewPr>
    <p:cSldViewPr snapToGrid="0">
      <p:cViewPr varScale="1">
        <p:scale>
          <a:sx n="71" d="100"/>
          <a:sy n="71" d="100"/>
        </p:scale>
        <p:origin x="2112"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58B6CD-BFDE-4EC2-9975-F2EC58DD6251}" type="datetimeFigureOut">
              <a:rPr lang="fr-FR" smtClean="0"/>
              <a:t>03/05/2025</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2B51E4-FA38-4DB6-B7BD-30533DDD7187}" type="slidenum">
              <a:rPr lang="fr-FR" smtClean="0"/>
              <a:t>‹N°›</a:t>
            </a:fld>
            <a:endParaRPr lang="fr-FR"/>
          </a:p>
        </p:txBody>
      </p:sp>
    </p:spTree>
    <p:extLst>
      <p:ext uri="{BB962C8B-B14F-4D97-AF65-F5344CB8AC3E}">
        <p14:creationId xmlns:p14="http://schemas.microsoft.com/office/powerpoint/2010/main" val="4073673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 typeface="Arial" panose="020B0604020202020204" pitchFamily="34" charset="0"/>
              <a:buNone/>
            </a:pPr>
            <a:endParaRPr lang="fr-CA"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BCE5C4-1C06-4768-8E63-10DE56DB18F4}" type="slidenum">
              <a:rPr kumimoji="0" lang="fr-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fr-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3159426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 typeface="Arial" panose="020B0604020202020204" pitchFamily="34" charset="0"/>
              <a:buNone/>
            </a:pPr>
            <a:r>
              <a:rPr lang="fr-CA" dirty="0"/>
              <a:t>Le processus de recrutement d’employés en entreprise est une démarche structurée visant à attirer, sélectionner et intégrer les meilleurs talents pour répondre aux besoins organisationnels.</a:t>
            </a:r>
          </a:p>
          <a:p>
            <a:pPr marL="0" indent="0">
              <a:buFont typeface="Arial" panose="020B0604020202020204" pitchFamily="34" charset="0"/>
              <a:buNone/>
            </a:pPr>
            <a:r>
              <a:rPr lang="fr-CA" dirty="0"/>
              <a:t>Il commence généralement par l’identification des besoins en personnel, suivie de la rédaction et de la diffusion d’offres d’emploi sur divers canaux, tels que les sites web d’emploi, les réseaux sociaux et les agences de recrutement. </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Les candidatures reçues sont ensuite triées et évaluées, souvent à l’aide de logiciels de suivi des candidatures (ATS) pour optimiser l’efficacité. </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Traditionnellement, les techniques de recrutement incluent :</a:t>
            </a:r>
          </a:p>
          <a:p>
            <a:pPr marL="0" indent="0">
              <a:buFont typeface="Arial" panose="020B0604020202020204" pitchFamily="34" charset="0"/>
              <a:buNone/>
            </a:pPr>
            <a:r>
              <a:rPr lang="fr-CA" dirty="0"/>
              <a:t>• Des entrevues : entretiens téléphoniques ou en face-à-face. </a:t>
            </a:r>
          </a:p>
          <a:p>
            <a:pPr marL="0" indent="0">
              <a:buFont typeface="Arial" panose="020B0604020202020204" pitchFamily="34" charset="0"/>
              <a:buNone/>
            </a:pPr>
            <a:r>
              <a:rPr lang="fr-CA" dirty="0"/>
              <a:t>• Des tests de compétences, des évaluations psychométriques, …</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Dans le processus de recrutement, l’entrevue peut être effectuée par plusieurs personnes ou combinaisons de personnes, en fonction de la structure de l’entreprise et du poste à pourvoir.</a:t>
            </a:r>
          </a:p>
          <a:p>
            <a:pPr marL="0" indent="0">
              <a:buFont typeface="Arial" panose="020B0604020202020204" pitchFamily="34" charset="0"/>
              <a:buNone/>
            </a:pPr>
            <a:r>
              <a:rPr lang="fr-CA" dirty="0"/>
              <a:t>Les entreprises tendent également à recourir de plus en plus à des techniques innovantes comme le recrutement par l’intelligence artificielle.</a:t>
            </a:r>
          </a:p>
          <a:p>
            <a:pPr marL="0" indent="0">
              <a:buFont typeface="Arial" panose="020B0604020202020204" pitchFamily="34" charset="0"/>
              <a:buNone/>
            </a:pPr>
            <a:endParaRPr lang="fr-CA" dirty="0"/>
          </a:p>
          <a:p>
            <a:pPr marL="0" indent="0">
              <a:buFont typeface="Arial" panose="020B0604020202020204" pitchFamily="34" charset="0"/>
              <a:buNone/>
            </a:pPr>
            <a:endParaRPr lang="fr-CA"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BCE5C4-1C06-4768-8E63-10DE56DB18F4}" type="slidenum">
              <a:rPr kumimoji="0" lang="fr-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fr-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3127202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501872-D5CE-13D3-B9D9-61F83601B414}"/>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6EB7FB76-8F0D-9F5C-F00B-C7CD47D76177}"/>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82F5CA85-84A5-0657-CFA1-7B446115CDBE}"/>
              </a:ext>
            </a:extLst>
          </p:cNvPr>
          <p:cNvSpPr>
            <a:spLocks noGrp="1"/>
          </p:cNvSpPr>
          <p:nvPr>
            <p:ph type="body" idx="1"/>
          </p:nvPr>
        </p:nvSpPr>
        <p:spPr/>
        <p:txBody>
          <a:bodyPr/>
          <a:lstStyle/>
          <a:p>
            <a:pPr marL="0" indent="0">
              <a:buFont typeface="Arial" panose="020B0604020202020204" pitchFamily="34" charset="0"/>
              <a:buNone/>
            </a:pPr>
            <a:r>
              <a:rPr lang="fr-CA" dirty="0"/>
              <a:t>Solutions marchés pour les RH :</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https://www.sigma-rh.com/</a:t>
            </a:r>
          </a:p>
          <a:p>
            <a:pPr marL="0" indent="0">
              <a:buFont typeface="Arial" panose="020B0604020202020204" pitchFamily="34" charset="0"/>
              <a:buNone/>
            </a:pPr>
            <a:r>
              <a:rPr lang="fr-CA" dirty="0"/>
              <a:t>https://www.salesforce.com/uk/service/employee-engagement/</a:t>
            </a:r>
          </a:p>
          <a:p>
            <a:pPr marL="0" indent="0">
              <a:buFont typeface="Arial" panose="020B0604020202020204" pitchFamily="34" charset="0"/>
              <a:buNone/>
            </a:pPr>
            <a:r>
              <a:rPr lang="fr-CA" dirty="0"/>
              <a:t>https://www.workday.com/en-us/topics/ai/ai-in-hr.html</a:t>
            </a:r>
          </a:p>
          <a:p>
            <a:pPr marL="0" indent="0">
              <a:buFont typeface="Arial" panose="020B0604020202020204" pitchFamily="34" charset="0"/>
              <a:buNone/>
            </a:pPr>
            <a:r>
              <a:rPr lang="fr-CA" dirty="0"/>
              <a:t>https://www.servicenow.com/products/hr-service-delivery.html</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https://www.hirevue.com/</a:t>
            </a:r>
          </a:p>
          <a:p>
            <a:pPr marL="0" indent="0">
              <a:buFont typeface="Arial" panose="020B0604020202020204" pitchFamily="34" charset="0"/>
              <a:buNone/>
            </a:pPr>
            <a:r>
              <a:rPr lang="fr-CA" dirty="0"/>
              <a:t>https://www.tryhellohire.com/</a:t>
            </a:r>
          </a:p>
          <a:p>
            <a:pPr marL="0" indent="0">
              <a:buFont typeface="Arial" panose="020B0604020202020204" pitchFamily="34" charset="0"/>
              <a:buNone/>
            </a:pPr>
            <a:r>
              <a:rPr lang="fr-CA" dirty="0"/>
              <a:t>https://www.finalroundai.com/</a:t>
            </a:r>
          </a:p>
          <a:p>
            <a:pPr marL="0" indent="0">
              <a:buFont typeface="Arial" panose="020B0604020202020204" pitchFamily="34" charset="0"/>
              <a:buNone/>
            </a:pPr>
            <a:endParaRPr lang="fr-CA" dirty="0"/>
          </a:p>
        </p:txBody>
      </p:sp>
      <p:sp>
        <p:nvSpPr>
          <p:cNvPr id="4" name="Espace réservé du numéro de diapositive 3">
            <a:extLst>
              <a:ext uri="{FF2B5EF4-FFF2-40B4-BE49-F238E27FC236}">
                <a16:creationId xmlns:a16="http://schemas.microsoft.com/office/drawing/2014/main" id="{EBF38763-7328-493A-46F7-05EB786062AC}"/>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BCE5C4-1C06-4768-8E63-10DE56DB18F4}" type="slidenum">
              <a:rPr kumimoji="0" lang="fr-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fr-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675535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8CE685-1C16-92F4-7FF8-C0ECC77F6420}"/>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756DBD03-EF3E-A9D9-79C3-A12ECCBF7529}"/>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04ED916D-E613-1692-1D86-5B0BD907228B}"/>
              </a:ext>
            </a:extLst>
          </p:cNvPr>
          <p:cNvSpPr>
            <a:spLocks noGrp="1"/>
          </p:cNvSpPr>
          <p:nvPr>
            <p:ph type="body" idx="1"/>
          </p:nvPr>
        </p:nvSpPr>
        <p:spPr/>
        <p:txBody>
          <a:bodyPr/>
          <a:lstStyle/>
          <a:p>
            <a:pPr marL="0" indent="0">
              <a:buFont typeface="Arial" panose="020B0604020202020204" pitchFamily="34" charset="0"/>
              <a:buNone/>
            </a:pPr>
            <a:endParaRPr lang="fr-CA" dirty="0"/>
          </a:p>
        </p:txBody>
      </p:sp>
      <p:sp>
        <p:nvSpPr>
          <p:cNvPr id="4" name="Espace réservé du numéro de diapositive 3">
            <a:extLst>
              <a:ext uri="{FF2B5EF4-FFF2-40B4-BE49-F238E27FC236}">
                <a16:creationId xmlns:a16="http://schemas.microsoft.com/office/drawing/2014/main" id="{C58DC52B-F4AA-BB50-5577-33F41FD38715}"/>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BCE5C4-1C06-4768-8E63-10DE56DB18F4}" type="slidenum">
              <a:rPr kumimoji="0" lang="fr-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fr-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7065543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 typeface="Arial" panose="020B0604020202020204" pitchFamily="34" charset="0"/>
              <a:buNone/>
            </a:pPr>
            <a:r>
              <a:rPr lang="fr-CA" dirty="0"/>
              <a:t>Comme le suggère ce site, qui existe bel et bien et qui propose des agents IA pour réaliser des entrevues, projetons-nous dans un futur proche. </a:t>
            </a:r>
          </a:p>
          <a:p>
            <a:pPr marL="0" indent="0">
              <a:buFont typeface="Arial" panose="020B0604020202020204" pitchFamily="34" charset="0"/>
              <a:buNone/>
            </a:pPr>
            <a:r>
              <a:rPr lang="fr-CA" dirty="0"/>
              <a:t>Nous sommes en 2025, les agents intelligents ont remplacé l’humain pour effectuer les tâches d’acquisition de talents et en particulier les entrevues d’embauche. </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A l’issue de cette entrevue, la décision est prise pour : </a:t>
            </a:r>
          </a:p>
          <a:p>
            <a:pPr marL="171450" indent="-171450">
              <a:buFontTx/>
              <a:buChar char="-"/>
            </a:pPr>
            <a:r>
              <a:rPr lang="fr-CA" dirty="0"/>
              <a:t>Arrêter le processus de recrutement : la personne ne correspond pas aux exigences du poste.</a:t>
            </a:r>
          </a:p>
          <a:p>
            <a:pPr marL="171450" indent="-171450">
              <a:buFontTx/>
              <a:buChar char="-"/>
            </a:pPr>
            <a:r>
              <a:rPr lang="fr-CA" dirty="0"/>
              <a:t>Poursuivre le processus de recrutement : la personne semble convenir mais une seconde entrevue est nécessaire pour valider certains aspects plus techniques.</a:t>
            </a:r>
          </a:p>
          <a:p>
            <a:pPr marL="171450" indent="-171450">
              <a:buFontTx/>
              <a:buChar char="-"/>
            </a:pPr>
            <a:r>
              <a:rPr lang="fr-CA" dirty="0"/>
              <a:t>Poursuivre le processus de recrutement : la personne convient et une offre d’emploi va être faite. </a:t>
            </a:r>
          </a:p>
          <a:p>
            <a:pPr marL="171450" indent="-171450">
              <a:buFontTx/>
              <a:buChar char="-"/>
            </a:pPr>
            <a:endParaRPr lang="fr-CA" dirty="0"/>
          </a:p>
          <a:p>
            <a:pPr marL="0" indent="0">
              <a:buFontTx/>
              <a:buNone/>
            </a:pPr>
            <a:r>
              <a:rPr lang="fr-CA" dirty="0"/>
              <a:t>Outre les aspects éthiques concernant la délégation du recrutement à une IA, un des potentiels enjeux concerne les biais, et les stéréotypes en particulier, qui peuvent subsister dans le processus. Rien n’empêcherait une compagnie d’orienter une discrimination … qui pourrait se cacher derrière l’IA. </a:t>
            </a:r>
          </a:p>
          <a:p>
            <a:pPr marL="0" indent="0">
              <a:buFontTx/>
              <a:buNone/>
            </a:pPr>
            <a:endParaRPr lang="fr-CA" dirty="0"/>
          </a:p>
          <a:p>
            <a:endParaRPr lang="fr-FR" dirty="0"/>
          </a:p>
        </p:txBody>
      </p:sp>
      <p:sp>
        <p:nvSpPr>
          <p:cNvPr id="4" name="Espace réservé du numéro de diapositive 3"/>
          <p:cNvSpPr>
            <a:spLocks noGrp="1"/>
          </p:cNvSpPr>
          <p:nvPr>
            <p:ph type="sldNum" sz="quarter" idx="5"/>
          </p:nvPr>
        </p:nvSpPr>
        <p:spPr/>
        <p:txBody>
          <a:bodyPr/>
          <a:lstStyle/>
          <a:p>
            <a:fld id="{9C2B51E4-FA38-4DB6-B7BD-30533DDD7187}" type="slidenum">
              <a:rPr lang="fr-FR" smtClean="0"/>
              <a:t>5</a:t>
            </a:fld>
            <a:endParaRPr lang="fr-FR"/>
          </a:p>
        </p:txBody>
      </p:sp>
    </p:spTree>
    <p:extLst>
      <p:ext uri="{BB962C8B-B14F-4D97-AF65-F5344CB8AC3E}">
        <p14:creationId xmlns:p14="http://schemas.microsoft.com/office/powerpoint/2010/main" val="4246516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indent="0">
              <a:buFont typeface="Arial" panose="020B0604020202020204" pitchFamily="34" charset="0"/>
              <a:buNone/>
            </a:pPr>
            <a:r>
              <a:rPr lang="fr-CA" b="0" i="0" dirty="0">
                <a:solidFill>
                  <a:srgbClr val="1F2328"/>
                </a:solidFill>
                <a:effectLst/>
                <a:latin typeface="-apple-system"/>
              </a:rPr>
              <a:t>Est-ce bien ou pas ? Cela soulève des interrogations sur la capacité à identifier les biais, qu'ils soient introduits de manière intentionnelle ou non, dans les systèmes automatiques impliquant des IA. </a:t>
            </a:r>
          </a:p>
          <a:p>
            <a:pPr marL="0" indent="0">
              <a:buFont typeface="Arial" panose="020B0604020202020204" pitchFamily="34" charset="0"/>
              <a:buNone/>
            </a:pPr>
            <a:endParaRPr lang="fr-CA" b="0" i="0" dirty="0">
              <a:solidFill>
                <a:srgbClr val="1F2328"/>
              </a:solidFill>
              <a:effectLst/>
              <a:latin typeface="-apple-system"/>
            </a:endParaRPr>
          </a:p>
          <a:p>
            <a:pPr marL="0" indent="0">
              <a:buFont typeface="Arial" panose="020B0604020202020204" pitchFamily="34" charset="0"/>
              <a:buNone/>
            </a:pPr>
            <a:r>
              <a:rPr lang="fr-CA" b="0" i="0" dirty="0">
                <a:solidFill>
                  <a:srgbClr val="1F2328"/>
                </a:solidFill>
                <a:effectLst/>
                <a:latin typeface="-apple-system"/>
              </a:rPr>
              <a:t>L'importance de ces questions éthiques est reconnue et prise très au sérieux par la communauté scientifique en IA.</a:t>
            </a:r>
          </a:p>
          <a:p>
            <a:pPr marL="0" indent="0">
              <a:buFont typeface="Arial" panose="020B0604020202020204" pitchFamily="34" charset="0"/>
              <a:buNone/>
            </a:pPr>
            <a:endParaRPr lang="fr-CA" b="0" i="0" dirty="0">
              <a:solidFill>
                <a:srgbClr val="1F2328"/>
              </a:solidFill>
              <a:effectLst/>
              <a:latin typeface="-apple-system"/>
            </a:endParaRPr>
          </a:p>
          <a:p>
            <a:pPr marL="0" indent="0">
              <a:buFont typeface="Arial" panose="020B0604020202020204" pitchFamily="34" charset="0"/>
              <a:buNone/>
            </a:pPr>
            <a:r>
              <a:rPr lang="fr-CA" dirty="0"/>
              <a:t>Comment détecter les biais dans les échanges avec un candidat ? </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Comment une entreprise pourrait contrôler (audit interne ou externe) le respect de sa politique EDI (équité, diversité, inclusion) ? </a:t>
            </a:r>
          </a:p>
          <a:p>
            <a:pPr marL="0" indent="0">
              <a:buFont typeface="Arial" panose="020B0604020202020204" pitchFamily="34" charset="0"/>
              <a:buNone/>
            </a:pPr>
            <a:endParaRPr lang="fr-CA" dirty="0"/>
          </a:p>
          <a:p>
            <a:pPr marL="0" indent="0">
              <a:buFont typeface="Arial" panose="020B0604020202020204" pitchFamily="34" charset="0"/>
              <a:buNone/>
            </a:pPr>
            <a:r>
              <a:rPr lang="fr-CA" dirty="0"/>
              <a:t>---------------------------- ENJEUX ---------------------------------</a:t>
            </a:r>
          </a:p>
          <a:p>
            <a:pPr marL="0" indent="0">
              <a:buFont typeface="Arial" panose="020B0604020202020204" pitchFamily="34" charset="0"/>
              <a:buNone/>
            </a:pPr>
            <a:r>
              <a:rPr lang="fr-CA" dirty="0"/>
              <a:t>Qui recrute qui ? Un agent IA recrute un autre agent IA ?</a:t>
            </a:r>
          </a:p>
          <a:p>
            <a:pPr marL="0" indent="0">
              <a:buFont typeface="Arial" panose="020B0604020202020204" pitchFamily="34" charset="0"/>
              <a:buNone/>
            </a:pPr>
            <a:r>
              <a:rPr lang="fr-CA" dirty="0"/>
              <a:t>Falsification de CV et de preuves !</a:t>
            </a:r>
          </a:p>
          <a:p>
            <a:pPr marL="0" indent="0">
              <a:buFont typeface="Arial" panose="020B0604020202020204" pitchFamily="34" charset="0"/>
              <a:buNone/>
            </a:pPr>
            <a:r>
              <a:rPr lang="fr-CA" dirty="0"/>
              <a:t>Fausses compagnies, faux postes, vrai piratage de données confidentielles.</a:t>
            </a:r>
          </a:p>
          <a:p>
            <a:pPr marL="0" indent="0">
              <a:buFont typeface="Arial" panose="020B0604020202020204" pitchFamily="34" charset="0"/>
              <a:buNone/>
            </a:pPr>
            <a:r>
              <a:rPr lang="fr-CA" dirty="0"/>
              <a:t>Fuites de données personnelles !</a:t>
            </a: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BCE5C4-1C06-4768-8E63-10DE56DB18F4}" type="slidenum">
              <a:rPr kumimoji="0" lang="fr-CA"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fr-CA"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4808178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0BAB46-0974-A855-C4D3-A851E70DB7AA}"/>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FB66B529-9184-FD0B-8959-2FB963F651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0F28DFA9-1598-2370-2B63-C0B3EF244252}"/>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5" name="Espace réservé du pied de page 4">
            <a:extLst>
              <a:ext uri="{FF2B5EF4-FFF2-40B4-BE49-F238E27FC236}">
                <a16:creationId xmlns:a16="http://schemas.microsoft.com/office/drawing/2014/main" id="{5C68CB28-C584-55CA-D7C3-5346379ED61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1906730-E69D-4C6D-5092-B549A117DC2E}"/>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355304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E50F90-0010-1578-4D50-6C7F35BBD7D4}"/>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762D00B7-3CC6-6B17-D174-852FB58980F1}"/>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D5C6BD8-379A-75D6-012F-D9AF02CC7A51}"/>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5" name="Espace réservé du pied de page 4">
            <a:extLst>
              <a:ext uri="{FF2B5EF4-FFF2-40B4-BE49-F238E27FC236}">
                <a16:creationId xmlns:a16="http://schemas.microsoft.com/office/drawing/2014/main" id="{09AF406B-7C66-F9F2-B0EF-429E95B6568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475C246-978C-7DCC-6E10-3798C8261883}"/>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1028600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AA3F69E4-49DD-7712-000C-B5786A233438}"/>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25B45F99-5E7F-EB55-06F2-4F096C343009}"/>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8F9B37E-A923-61A0-A6C5-3682286750D7}"/>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5" name="Espace réservé du pied de page 4">
            <a:extLst>
              <a:ext uri="{FF2B5EF4-FFF2-40B4-BE49-F238E27FC236}">
                <a16:creationId xmlns:a16="http://schemas.microsoft.com/office/drawing/2014/main" id="{D07047E2-DA59-0410-BED5-1F8EA651388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0818B71-79FE-7CB6-A178-0E05C5FA2ADD}"/>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4168638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64A8DC-C4AF-4652-AC32-ADFAD1738180}"/>
              </a:ext>
            </a:extLst>
          </p:cNvPr>
          <p:cNvSpPr>
            <a:spLocks noGrp="1"/>
          </p:cNvSpPr>
          <p:nvPr>
            <p:ph type="ctrTitle"/>
          </p:nvPr>
        </p:nvSpPr>
        <p:spPr>
          <a:xfrm>
            <a:off x="1524000" y="1122363"/>
            <a:ext cx="9144000" cy="2387600"/>
          </a:xfrm>
        </p:spPr>
        <p:txBody>
          <a:bodyPr anchor="b"/>
          <a:lstStyle>
            <a:lvl1pPr algn="ctr">
              <a:defRPr sz="6000"/>
            </a:lvl1pPr>
          </a:lstStyle>
          <a:p>
            <a:r>
              <a:rPr lang="fr-CA"/>
              <a:t>Modifiez le style du titre</a:t>
            </a:r>
          </a:p>
        </p:txBody>
      </p:sp>
      <p:sp>
        <p:nvSpPr>
          <p:cNvPr id="3" name="Sous-titre 2">
            <a:extLst>
              <a:ext uri="{FF2B5EF4-FFF2-40B4-BE49-F238E27FC236}">
                <a16:creationId xmlns:a16="http://schemas.microsoft.com/office/drawing/2014/main" id="{3847FE07-1509-4618-BFDD-2F2A07A123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A"/>
              <a:t>Modifier le style des sous-titres du masque</a:t>
            </a:r>
          </a:p>
        </p:txBody>
      </p:sp>
      <p:sp>
        <p:nvSpPr>
          <p:cNvPr id="4" name="Espace réservé de la date 3">
            <a:extLst>
              <a:ext uri="{FF2B5EF4-FFF2-40B4-BE49-F238E27FC236}">
                <a16:creationId xmlns:a16="http://schemas.microsoft.com/office/drawing/2014/main" id="{E883199F-26E1-4DB1-9CA8-7E8CED47D5B0}"/>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5" name="Espace réservé du pied de page 4">
            <a:extLst>
              <a:ext uri="{FF2B5EF4-FFF2-40B4-BE49-F238E27FC236}">
                <a16:creationId xmlns:a16="http://schemas.microsoft.com/office/drawing/2014/main" id="{878972CB-BD9A-4995-92F2-5CC190BFA279}"/>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DC0CFE87-B16B-4990-9241-968139C62E0D}"/>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15648001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92E0A43-A785-43F0-8AA7-AC17391A63ED}"/>
              </a:ext>
            </a:extLst>
          </p:cNvPr>
          <p:cNvSpPr>
            <a:spLocks noGrp="1"/>
          </p:cNvSpPr>
          <p:nvPr>
            <p:ph type="title"/>
          </p:nvPr>
        </p:nvSpPr>
        <p:spPr/>
        <p:txBody>
          <a:bodyPr/>
          <a:lstStyle/>
          <a:p>
            <a:r>
              <a:rPr lang="fr-CA"/>
              <a:t>Modifiez le style du titre</a:t>
            </a:r>
          </a:p>
        </p:txBody>
      </p:sp>
      <p:sp>
        <p:nvSpPr>
          <p:cNvPr id="3" name="Espace réservé du contenu 2">
            <a:extLst>
              <a:ext uri="{FF2B5EF4-FFF2-40B4-BE49-F238E27FC236}">
                <a16:creationId xmlns:a16="http://schemas.microsoft.com/office/drawing/2014/main" id="{5585E074-1D09-47C4-A46B-064D1B3C87E4}"/>
              </a:ext>
            </a:extLst>
          </p:cNvPr>
          <p:cNvSpPr>
            <a:spLocks noGrp="1"/>
          </p:cNvSpPr>
          <p:nvPr>
            <p:ph idx="1"/>
          </p:nvPr>
        </p:nvSpPr>
        <p:spPr/>
        <p:txBody>
          <a:bodyPr/>
          <a:lstStyle/>
          <a:p>
            <a:pPr lvl="0"/>
            <a:r>
              <a:rPr lang="fr-CA"/>
              <a:t>Modifier les styles du texte du masque</a:t>
            </a:r>
          </a:p>
          <a:p>
            <a:pPr lvl="1"/>
            <a:r>
              <a:rPr lang="fr-CA"/>
              <a:t>Deuxième niveau</a:t>
            </a:r>
          </a:p>
          <a:p>
            <a:pPr lvl="2"/>
            <a:r>
              <a:rPr lang="fr-CA"/>
              <a:t>Troisième niveau</a:t>
            </a:r>
          </a:p>
          <a:p>
            <a:pPr lvl="3"/>
            <a:r>
              <a:rPr lang="fr-CA"/>
              <a:t>Quatrième niveau</a:t>
            </a:r>
          </a:p>
          <a:p>
            <a:pPr lvl="4"/>
            <a:r>
              <a:rPr lang="fr-CA"/>
              <a:t>Cinquième niveau</a:t>
            </a:r>
          </a:p>
        </p:txBody>
      </p:sp>
      <p:sp>
        <p:nvSpPr>
          <p:cNvPr id="4" name="Espace réservé de la date 3">
            <a:extLst>
              <a:ext uri="{FF2B5EF4-FFF2-40B4-BE49-F238E27FC236}">
                <a16:creationId xmlns:a16="http://schemas.microsoft.com/office/drawing/2014/main" id="{06640D95-E024-4ACF-95D4-78E3288C9D2A}"/>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5" name="Espace réservé du pied de page 4">
            <a:extLst>
              <a:ext uri="{FF2B5EF4-FFF2-40B4-BE49-F238E27FC236}">
                <a16:creationId xmlns:a16="http://schemas.microsoft.com/office/drawing/2014/main" id="{5BD43D00-AD54-43BB-8A14-13A12C3F2826}"/>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47467E55-6C86-4043-BBFB-E556A2890C4C}"/>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8082602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63D82C-E584-4782-931A-D51D73EA300E}"/>
              </a:ext>
            </a:extLst>
          </p:cNvPr>
          <p:cNvSpPr>
            <a:spLocks noGrp="1"/>
          </p:cNvSpPr>
          <p:nvPr>
            <p:ph type="title"/>
          </p:nvPr>
        </p:nvSpPr>
        <p:spPr>
          <a:xfrm>
            <a:off x="831850" y="1709738"/>
            <a:ext cx="10515600" cy="2852737"/>
          </a:xfrm>
        </p:spPr>
        <p:txBody>
          <a:bodyPr anchor="b"/>
          <a:lstStyle>
            <a:lvl1pPr>
              <a:defRPr sz="6000"/>
            </a:lvl1pPr>
          </a:lstStyle>
          <a:p>
            <a:r>
              <a:rPr lang="fr-CA"/>
              <a:t>Modifiez le style du titre</a:t>
            </a:r>
          </a:p>
        </p:txBody>
      </p:sp>
      <p:sp>
        <p:nvSpPr>
          <p:cNvPr id="3" name="Espace réservé du texte 2">
            <a:extLst>
              <a:ext uri="{FF2B5EF4-FFF2-40B4-BE49-F238E27FC236}">
                <a16:creationId xmlns:a16="http://schemas.microsoft.com/office/drawing/2014/main" id="{73127DEC-569E-438D-9D27-57F5BA6D4C1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CA"/>
              <a:t>Modifier les styles du texte du masque</a:t>
            </a:r>
          </a:p>
        </p:txBody>
      </p:sp>
      <p:sp>
        <p:nvSpPr>
          <p:cNvPr id="4" name="Espace réservé de la date 3">
            <a:extLst>
              <a:ext uri="{FF2B5EF4-FFF2-40B4-BE49-F238E27FC236}">
                <a16:creationId xmlns:a16="http://schemas.microsoft.com/office/drawing/2014/main" id="{A42A6EAB-7978-428A-BCCC-2035D003D52A}"/>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5" name="Espace réservé du pied de page 4">
            <a:extLst>
              <a:ext uri="{FF2B5EF4-FFF2-40B4-BE49-F238E27FC236}">
                <a16:creationId xmlns:a16="http://schemas.microsoft.com/office/drawing/2014/main" id="{E6D8126A-EF0E-41E0-8629-D6C6B7CBC2AD}"/>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02CCED88-001B-4D14-BB72-1D848781AEDD}"/>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5433306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A8DA14-A54C-4B6C-8BFD-6480D4487E60}"/>
              </a:ext>
            </a:extLst>
          </p:cNvPr>
          <p:cNvSpPr>
            <a:spLocks noGrp="1"/>
          </p:cNvSpPr>
          <p:nvPr>
            <p:ph type="title"/>
          </p:nvPr>
        </p:nvSpPr>
        <p:spPr/>
        <p:txBody>
          <a:bodyPr/>
          <a:lstStyle/>
          <a:p>
            <a:r>
              <a:rPr lang="fr-CA"/>
              <a:t>Modifiez le style du titre</a:t>
            </a:r>
          </a:p>
        </p:txBody>
      </p:sp>
      <p:sp>
        <p:nvSpPr>
          <p:cNvPr id="3" name="Espace réservé du contenu 2">
            <a:extLst>
              <a:ext uri="{FF2B5EF4-FFF2-40B4-BE49-F238E27FC236}">
                <a16:creationId xmlns:a16="http://schemas.microsoft.com/office/drawing/2014/main" id="{BEEBBF4F-1C1D-4B75-BCF6-827B12EBB6D8}"/>
              </a:ext>
            </a:extLst>
          </p:cNvPr>
          <p:cNvSpPr>
            <a:spLocks noGrp="1"/>
          </p:cNvSpPr>
          <p:nvPr>
            <p:ph sz="half" idx="1"/>
          </p:nvPr>
        </p:nvSpPr>
        <p:spPr>
          <a:xfrm>
            <a:off x="838200" y="1825625"/>
            <a:ext cx="5181600" cy="4351338"/>
          </a:xfrm>
        </p:spPr>
        <p:txBody>
          <a:bodyPr/>
          <a:lstStyle/>
          <a:p>
            <a:pPr lvl="0"/>
            <a:r>
              <a:rPr lang="fr-CA"/>
              <a:t>Modifier les styles du texte du masque</a:t>
            </a:r>
          </a:p>
          <a:p>
            <a:pPr lvl="1"/>
            <a:r>
              <a:rPr lang="fr-CA"/>
              <a:t>Deuxième niveau</a:t>
            </a:r>
          </a:p>
          <a:p>
            <a:pPr lvl="2"/>
            <a:r>
              <a:rPr lang="fr-CA"/>
              <a:t>Troisième niveau</a:t>
            </a:r>
          </a:p>
          <a:p>
            <a:pPr lvl="3"/>
            <a:r>
              <a:rPr lang="fr-CA"/>
              <a:t>Quatrième niveau</a:t>
            </a:r>
          </a:p>
          <a:p>
            <a:pPr lvl="4"/>
            <a:r>
              <a:rPr lang="fr-CA"/>
              <a:t>Cinquième niveau</a:t>
            </a:r>
          </a:p>
        </p:txBody>
      </p:sp>
      <p:sp>
        <p:nvSpPr>
          <p:cNvPr id="4" name="Espace réservé du contenu 3">
            <a:extLst>
              <a:ext uri="{FF2B5EF4-FFF2-40B4-BE49-F238E27FC236}">
                <a16:creationId xmlns:a16="http://schemas.microsoft.com/office/drawing/2014/main" id="{6E3D5836-D4AE-4771-B4E8-FA427937C40E}"/>
              </a:ext>
            </a:extLst>
          </p:cNvPr>
          <p:cNvSpPr>
            <a:spLocks noGrp="1"/>
          </p:cNvSpPr>
          <p:nvPr>
            <p:ph sz="half" idx="2"/>
          </p:nvPr>
        </p:nvSpPr>
        <p:spPr>
          <a:xfrm>
            <a:off x="6172200" y="1825625"/>
            <a:ext cx="5181600" cy="4351338"/>
          </a:xfrm>
        </p:spPr>
        <p:txBody>
          <a:bodyPr/>
          <a:lstStyle/>
          <a:p>
            <a:pPr lvl="0"/>
            <a:r>
              <a:rPr lang="fr-CA"/>
              <a:t>Modifier les styles du texte du masque</a:t>
            </a:r>
          </a:p>
          <a:p>
            <a:pPr lvl="1"/>
            <a:r>
              <a:rPr lang="fr-CA"/>
              <a:t>Deuxième niveau</a:t>
            </a:r>
          </a:p>
          <a:p>
            <a:pPr lvl="2"/>
            <a:r>
              <a:rPr lang="fr-CA"/>
              <a:t>Troisième niveau</a:t>
            </a:r>
          </a:p>
          <a:p>
            <a:pPr lvl="3"/>
            <a:r>
              <a:rPr lang="fr-CA"/>
              <a:t>Quatrième niveau</a:t>
            </a:r>
          </a:p>
          <a:p>
            <a:pPr lvl="4"/>
            <a:r>
              <a:rPr lang="fr-CA"/>
              <a:t>Cinquième niveau</a:t>
            </a:r>
          </a:p>
        </p:txBody>
      </p:sp>
      <p:sp>
        <p:nvSpPr>
          <p:cNvPr id="5" name="Espace réservé de la date 4">
            <a:extLst>
              <a:ext uri="{FF2B5EF4-FFF2-40B4-BE49-F238E27FC236}">
                <a16:creationId xmlns:a16="http://schemas.microsoft.com/office/drawing/2014/main" id="{33A8E883-F68A-46FF-A17F-BE871585EE58}"/>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6" name="Espace réservé du pied de page 5">
            <a:extLst>
              <a:ext uri="{FF2B5EF4-FFF2-40B4-BE49-F238E27FC236}">
                <a16:creationId xmlns:a16="http://schemas.microsoft.com/office/drawing/2014/main" id="{E2A726C6-D85A-4303-B69F-95C43747B002}"/>
              </a:ext>
            </a:extLst>
          </p:cNvPr>
          <p:cNvSpPr>
            <a:spLocks noGrp="1"/>
          </p:cNvSpPr>
          <p:nvPr>
            <p:ph type="ftr" sz="quarter" idx="11"/>
          </p:nvPr>
        </p:nvSpPr>
        <p:spPr/>
        <p:txBody>
          <a:bodyPr/>
          <a:lstStyle/>
          <a:p>
            <a:endParaRPr lang="fr-CA"/>
          </a:p>
        </p:txBody>
      </p:sp>
      <p:sp>
        <p:nvSpPr>
          <p:cNvPr id="7" name="Espace réservé du numéro de diapositive 6">
            <a:extLst>
              <a:ext uri="{FF2B5EF4-FFF2-40B4-BE49-F238E27FC236}">
                <a16:creationId xmlns:a16="http://schemas.microsoft.com/office/drawing/2014/main" id="{A120E401-FF19-4C9C-938F-23874992156D}"/>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42847739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BCED65-165B-4F21-9346-DEEA150FCD28}"/>
              </a:ext>
            </a:extLst>
          </p:cNvPr>
          <p:cNvSpPr>
            <a:spLocks noGrp="1"/>
          </p:cNvSpPr>
          <p:nvPr>
            <p:ph type="title"/>
          </p:nvPr>
        </p:nvSpPr>
        <p:spPr>
          <a:xfrm>
            <a:off x="839788" y="365125"/>
            <a:ext cx="10515600" cy="1325563"/>
          </a:xfrm>
        </p:spPr>
        <p:txBody>
          <a:bodyPr/>
          <a:lstStyle/>
          <a:p>
            <a:r>
              <a:rPr lang="fr-CA"/>
              <a:t>Modifiez le style du titre</a:t>
            </a:r>
          </a:p>
        </p:txBody>
      </p:sp>
      <p:sp>
        <p:nvSpPr>
          <p:cNvPr id="3" name="Espace réservé du texte 2">
            <a:extLst>
              <a:ext uri="{FF2B5EF4-FFF2-40B4-BE49-F238E27FC236}">
                <a16:creationId xmlns:a16="http://schemas.microsoft.com/office/drawing/2014/main" id="{B0C55C23-F218-4028-82D4-26506EB7E8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Modifier les styles du texte du masque</a:t>
            </a:r>
          </a:p>
        </p:txBody>
      </p:sp>
      <p:sp>
        <p:nvSpPr>
          <p:cNvPr id="4" name="Espace réservé du contenu 3">
            <a:extLst>
              <a:ext uri="{FF2B5EF4-FFF2-40B4-BE49-F238E27FC236}">
                <a16:creationId xmlns:a16="http://schemas.microsoft.com/office/drawing/2014/main" id="{F3AA1FE5-6935-46E4-BAB5-F2102BA9D35E}"/>
              </a:ext>
            </a:extLst>
          </p:cNvPr>
          <p:cNvSpPr>
            <a:spLocks noGrp="1"/>
          </p:cNvSpPr>
          <p:nvPr>
            <p:ph sz="half" idx="2"/>
          </p:nvPr>
        </p:nvSpPr>
        <p:spPr>
          <a:xfrm>
            <a:off x="839788" y="2505075"/>
            <a:ext cx="5157787" cy="3684588"/>
          </a:xfrm>
        </p:spPr>
        <p:txBody>
          <a:bodyPr/>
          <a:lstStyle/>
          <a:p>
            <a:pPr lvl="0"/>
            <a:r>
              <a:rPr lang="fr-CA"/>
              <a:t>Modifier les styles du texte du masque</a:t>
            </a:r>
          </a:p>
          <a:p>
            <a:pPr lvl="1"/>
            <a:r>
              <a:rPr lang="fr-CA"/>
              <a:t>Deuxième niveau</a:t>
            </a:r>
          </a:p>
          <a:p>
            <a:pPr lvl="2"/>
            <a:r>
              <a:rPr lang="fr-CA"/>
              <a:t>Troisième niveau</a:t>
            </a:r>
          </a:p>
          <a:p>
            <a:pPr lvl="3"/>
            <a:r>
              <a:rPr lang="fr-CA"/>
              <a:t>Quatrième niveau</a:t>
            </a:r>
          </a:p>
          <a:p>
            <a:pPr lvl="4"/>
            <a:r>
              <a:rPr lang="fr-CA"/>
              <a:t>Cinquième niveau</a:t>
            </a:r>
          </a:p>
        </p:txBody>
      </p:sp>
      <p:sp>
        <p:nvSpPr>
          <p:cNvPr id="5" name="Espace réservé du texte 4">
            <a:extLst>
              <a:ext uri="{FF2B5EF4-FFF2-40B4-BE49-F238E27FC236}">
                <a16:creationId xmlns:a16="http://schemas.microsoft.com/office/drawing/2014/main" id="{DC925E6B-CC53-42AE-ABD6-24F6728ECF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Modifier les styles du texte du masque</a:t>
            </a:r>
          </a:p>
        </p:txBody>
      </p:sp>
      <p:sp>
        <p:nvSpPr>
          <p:cNvPr id="6" name="Espace réservé du contenu 5">
            <a:extLst>
              <a:ext uri="{FF2B5EF4-FFF2-40B4-BE49-F238E27FC236}">
                <a16:creationId xmlns:a16="http://schemas.microsoft.com/office/drawing/2014/main" id="{0CA9E9DA-B1D6-4260-82D4-5DD5191202FC}"/>
              </a:ext>
            </a:extLst>
          </p:cNvPr>
          <p:cNvSpPr>
            <a:spLocks noGrp="1"/>
          </p:cNvSpPr>
          <p:nvPr>
            <p:ph sz="quarter" idx="4"/>
          </p:nvPr>
        </p:nvSpPr>
        <p:spPr>
          <a:xfrm>
            <a:off x="6172200" y="2505075"/>
            <a:ext cx="5183188" cy="3684588"/>
          </a:xfrm>
        </p:spPr>
        <p:txBody>
          <a:bodyPr/>
          <a:lstStyle/>
          <a:p>
            <a:pPr lvl="0"/>
            <a:r>
              <a:rPr lang="fr-CA"/>
              <a:t>Modifier les styles du texte du masque</a:t>
            </a:r>
          </a:p>
          <a:p>
            <a:pPr lvl="1"/>
            <a:r>
              <a:rPr lang="fr-CA"/>
              <a:t>Deuxième niveau</a:t>
            </a:r>
          </a:p>
          <a:p>
            <a:pPr lvl="2"/>
            <a:r>
              <a:rPr lang="fr-CA"/>
              <a:t>Troisième niveau</a:t>
            </a:r>
          </a:p>
          <a:p>
            <a:pPr lvl="3"/>
            <a:r>
              <a:rPr lang="fr-CA"/>
              <a:t>Quatrième niveau</a:t>
            </a:r>
          </a:p>
          <a:p>
            <a:pPr lvl="4"/>
            <a:r>
              <a:rPr lang="fr-CA"/>
              <a:t>Cinquième niveau</a:t>
            </a:r>
          </a:p>
        </p:txBody>
      </p:sp>
      <p:sp>
        <p:nvSpPr>
          <p:cNvPr id="7" name="Espace réservé de la date 6">
            <a:extLst>
              <a:ext uri="{FF2B5EF4-FFF2-40B4-BE49-F238E27FC236}">
                <a16:creationId xmlns:a16="http://schemas.microsoft.com/office/drawing/2014/main" id="{84EF37AF-B11E-4861-8F3F-E7167F1D7588}"/>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8" name="Espace réservé du pied de page 7">
            <a:extLst>
              <a:ext uri="{FF2B5EF4-FFF2-40B4-BE49-F238E27FC236}">
                <a16:creationId xmlns:a16="http://schemas.microsoft.com/office/drawing/2014/main" id="{7D1A84F1-A5F7-4393-BD31-E7FFCC7476B8}"/>
              </a:ext>
            </a:extLst>
          </p:cNvPr>
          <p:cNvSpPr>
            <a:spLocks noGrp="1"/>
          </p:cNvSpPr>
          <p:nvPr>
            <p:ph type="ftr" sz="quarter" idx="11"/>
          </p:nvPr>
        </p:nvSpPr>
        <p:spPr/>
        <p:txBody>
          <a:bodyPr/>
          <a:lstStyle/>
          <a:p>
            <a:endParaRPr lang="fr-CA"/>
          </a:p>
        </p:txBody>
      </p:sp>
      <p:sp>
        <p:nvSpPr>
          <p:cNvPr id="9" name="Espace réservé du numéro de diapositive 8">
            <a:extLst>
              <a:ext uri="{FF2B5EF4-FFF2-40B4-BE49-F238E27FC236}">
                <a16:creationId xmlns:a16="http://schemas.microsoft.com/office/drawing/2014/main" id="{09911845-779A-4E9B-AA29-E6688FDC8B74}"/>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8663129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09417A0-29EC-4C25-ACD7-F57E45BF9B96}"/>
              </a:ext>
            </a:extLst>
          </p:cNvPr>
          <p:cNvSpPr>
            <a:spLocks noGrp="1"/>
          </p:cNvSpPr>
          <p:nvPr>
            <p:ph type="title"/>
          </p:nvPr>
        </p:nvSpPr>
        <p:spPr/>
        <p:txBody>
          <a:bodyPr/>
          <a:lstStyle/>
          <a:p>
            <a:r>
              <a:rPr lang="fr-CA"/>
              <a:t>Modifiez le style du titre</a:t>
            </a:r>
          </a:p>
        </p:txBody>
      </p:sp>
      <p:sp>
        <p:nvSpPr>
          <p:cNvPr id="3" name="Espace réservé de la date 2">
            <a:extLst>
              <a:ext uri="{FF2B5EF4-FFF2-40B4-BE49-F238E27FC236}">
                <a16:creationId xmlns:a16="http://schemas.microsoft.com/office/drawing/2014/main" id="{87955530-F545-40DA-B995-C8736F634CDB}"/>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4" name="Espace réservé du pied de page 3">
            <a:extLst>
              <a:ext uri="{FF2B5EF4-FFF2-40B4-BE49-F238E27FC236}">
                <a16:creationId xmlns:a16="http://schemas.microsoft.com/office/drawing/2014/main" id="{8E4A9854-DB18-4952-8D69-4FC903BB74E3}"/>
              </a:ext>
            </a:extLst>
          </p:cNvPr>
          <p:cNvSpPr>
            <a:spLocks noGrp="1"/>
          </p:cNvSpPr>
          <p:nvPr>
            <p:ph type="ftr" sz="quarter" idx="11"/>
          </p:nvPr>
        </p:nvSpPr>
        <p:spPr/>
        <p:txBody>
          <a:bodyPr/>
          <a:lstStyle/>
          <a:p>
            <a:endParaRPr lang="fr-CA"/>
          </a:p>
        </p:txBody>
      </p:sp>
      <p:sp>
        <p:nvSpPr>
          <p:cNvPr id="5" name="Espace réservé du numéro de diapositive 4">
            <a:extLst>
              <a:ext uri="{FF2B5EF4-FFF2-40B4-BE49-F238E27FC236}">
                <a16:creationId xmlns:a16="http://schemas.microsoft.com/office/drawing/2014/main" id="{E9A72ACA-943A-4870-9C84-070A0070C520}"/>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31909187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87955530-F545-40DA-B995-C8736F634CDB}"/>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3" name="Espace réservé du pied de page 2">
            <a:extLst>
              <a:ext uri="{FF2B5EF4-FFF2-40B4-BE49-F238E27FC236}">
                <a16:creationId xmlns:a16="http://schemas.microsoft.com/office/drawing/2014/main" id="{8E4A9854-DB18-4952-8D69-4FC903BB74E3}"/>
              </a:ext>
            </a:extLst>
          </p:cNvPr>
          <p:cNvSpPr>
            <a:spLocks noGrp="1"/>
          </p:cNvSpPr>
          <p:nvPr>
            <p:ph type="ftr" sz="quarter" idx="11"/>
          </p:nvPr>
        </p:nvSpPr>
        <p:spPr/>
        <p:txBody>
          <a:bodyPr/>
          <a:lstStyle/>
          <a:p>
            <a:endParaRPr lang="fr-CA"/>
          </a:p>
        </p:txBody>
      </p:sp>
      <p:sp>
        <p:nvSpPr>
          <p:cNvPr id="4" name="Espace réservé du numéro de diapositive 3">
            <a:extLst>
              <a:ext uri="{FF2B5EF4-FFF2-40B4-BE49-F238E27FC236}">
                <a16:creationId xmlns:a16="http://schemas.microsoft.com/office/drawing/2014/main" id="{E9A72ACA-943A-4870-9C84-070A0070C520}"/>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12913626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FE3CFBE-0450-4DCB-A2A4-33530269FF4D}"/>
              </a:ext>
            </a:extLst>
          </p:cNvPr>
          <p:cNvSpPr>
            <a:spLocks noGrp="1"/>
          </p:cNvSpPr>
          <p:nvPr>
            <p:ph type="title"/>
          </p:nvPr>
        </p:nvSpPr>
        <p:spPr>
          <a:xfrm>
            <a:off x="839788" y="457200"/>
            <a:ext cx="3932237" cy="1600200"/>
          </a:xfrm>
        </p:spPr>
        <p:txBody>
          <a:bodyPr anchor="b"/>
          <a:lstStyle>
            <a:lvl1pPr>
              <a:defRPr sz="3200"/>
            </a:lvl1pPr>
          </a:lstStyle>
          <a:p>
            <a:r>
              <a:rPr lang="fr-CA"/>
              <a:t>Modifiez le style du titre</a:t>
            </a:r>
          </a:p>
        </p:txBody>
      </p:sp>
      <p:sp>
        <p:nvSpPr>
          <p:cNvPr id="3" name="Espace réservé du contenu 2">
            <a:extLst>
              <a:ext uri="{FF2B5EF4-FFF2-40B4-BE49-F238E27FC236}">
                <a16:creationId xmlns:a16="http://schemas.microsoft.com/office/drawing/2014/main" id="{92B87E0F-6A58-4F4B-8701-85A38AF378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a:t>Modifier les styles du texte du masque</a:t>
            </a:r>
          </a:p>
          <a:p>
            <a:pPr lvl="1"/>
            <a:r>
              <a:rPr lang="fr-CA"/>
              <a:t>Deuxième niveau</a:t>
            </a:r>
          </a:p>
          <a:p>
            <a:pPr lvl="2"/>
            <a:r>
              <a:rPr lang="fr-CA"/>
              <a:t>Troisième niveau</a:t>
            </a:r>
          </a:p>
          <a:p>
            <a:pPr lvl="3"/>
            <a:r>
              <a:rPr lang="fr-CA"/>
              <a:t>Quatrième niveau</a:t>
            </a:r>
          </a:p>
          <a:p>
            <a:pPr lvl="4"/>
            <a:r>
              <a:rPr lang="fr-CA"/>
              <a:t>Cinquième niveau</a:t>
            </a:r>
          </a:p>
        </p:txBody>
      </p:sp>
      <p:sp>
        <p:nvSpPr>
          <p:cNvPr id="4" name="Espace réservé du texte 3">
            <a:extLst>
              <a:ext uri="{FF2B5EF4-FFF2-40B4-BE49-F238E27FC236}">
                <a16:creationId xmlns:a16="http://schemas.microsoft.com/office/drawing/2014/main" id="{1AD191F1-2C4A-4163-9CFC-9E355CBB21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Modifier les styles du texte du masque</a:t>
            </a:r>
          </a:p>
        </p:txBody>
      </p:sp>
      <p:sp>
        <p:nvSpPr>
          <p:cNvPr id="5" name="Espace réservé de la date 4">
            <a:extLst>
              <a:ext uri="{FF2B5EF4-FFF2-40B4-BE49-F238E27FC236}">
                <a16:creationId xmlns:a16="http://schemas.microsoft.com/office/drawing/2014/main" id="{2ED4F01F-3C8D-4081-A8D6-1080982C0E6C}"/>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6" name="Espace réservé du pied de page 5">
            <a:extLst>
              <a:ext uri="{FF2B5EF4-FFF2-40B4-BE49-F238E27FC236}">
                <a16:creationId xmlns:a16="http://schemas.microsoft.com/office/drawing/2014/main" id="{E28FC714-3204-4BCF-BE19-1C5F41D31BDA}"/>
              </a:ext>
            </a:extLst>
          </p:cNvPr>
          <p:cNvSpPr>
            <a:spLocks noGrp="1"/>
          </p:cNvSpPr>
          <p:nvPr>
            <p:ph type="ftr" sz="quarter" idx="11"/>
          </p:nvPr>
        </p:nvSpPr>
        <p:spPr/>
        <p:txBody>
          <a:bodyPr/>
          <a:lstStyle/>
          <a:p>
            <a:endParaRPr lang="fr-CA"/>
          </a:p>
        </p:txBody>
      </p:sp>
      <p:sp>
        <p:nvSpPr>
          <p:cNvPr id="7" name="Espace réservé du numéro de diapositive 6">
            <a:extLst>
              <a:ext uri="{FF2B5EF4-FFF2-40B4-BE49-F238E27FC236}">
                <a16:creationId xmlns:a16="http://schemas.microsoft.com/office/drawing/2014/main" id="{B3748F61-7DCD-44C1-B55E-46842A457C2B}"/>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2190271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D329F8-F7F5-CC7E-365C-D51656785E8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0D650428-D70B-5F1F-61A6-A4C667B970E2}"/>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FFFD485-C563-58FC-3409-2FBAFABB8210}"/>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5" name="Espace réservé du pied de page 4">
            <a:extLst>
              <a:ext uri="{FF2B5EF4-FFF2-40B4-BE49-F238E27FC236}">
                <a16:creationId xmlns:a16="http://schemas.microsoft.com/office/drawing/2014/main" id="{5049D6E0-93DD-66DA-5627-29B3EC1982F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C56B6C6-21C7-0540-13FA-1DA858F910A4}"/>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722970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25A1516-2FDA-4214-AD7B-304867BCFD62}"/>
              </a:ext>
            </a:extLst>
          </p:cNvPr>
          <p:cNvSpPr>
            <a:spLocks noGrp="1"/>
          </p:cNvSpPr>
          <p:nvPr>
            <p:ph type="title"/>
          </p:nvPr>
        </p:nvSpPr>
        <p:spPr>
          <a:xfrm>
            <a:off x="839788" y="457200"/>
            <a:ext cx="3932237" cy="1600200"/>
          </a:xfrm>
        </p:spPr>
        <p:txBody>
          <a:bodyPr anchor="b"/>
          <a:lstStyle>
            <a:lvl1pPr>
              <a:defRPr sz="3200"/>
            </a:lvl1pPr>
          </a:lstStyle>
          <a:p>
            <a:r>
              <a:rPr lang="fr-CA"/>
              <a:t>Modifiez le style du titre</a:t>
            </a:r>
          </a:p>
        </p:txBody>
      </p:sp>
      <p:sp>
        <p:nvSpPr>
          <p:cNvPr id="3" name="Espace réservé pour une image  2">
            <a:extLst>
              <a:ext uri="{FF2B5EF4-FFF2-40B4-BE49-F238E27FC236}">
                <a16:creationId xmlns:a16="http://schemas.microsoft.com/office/drawing/2014/main" id="{C1AB3FAF-630F-42F3-ACC3-86572AF5E3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CA"/>
          </a:p>
        </p:txBody>
      </p:sp>
      <p:sp>
        <p:nvSpPr>
          <p:cNvPr id="4" name="Espace réservé du texte 3">
            <a:extLst>
              <a:ext uri="{FF2B5EF4-FFF2-40B4-BE49-F238E27FC236}">
                <a16:creationId xmlns:a16="http://schemas.microsoft.com/office/drawing/2014/main" id="{C9350950-C105-41DC-AE5B-8FD1234C5B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Modifier les styles du texte du masque</a:t>
            </a:r>
          </a:p>
        </p:txBody>
      </p:sp>
      <p:sp>
        <p:nvSpPr>
          <p:cNvPr id="5" name="Espace réservé de la date 4">
            <a:extLst>
              <a:ext uri="{FF2B5EF4-FFF2-40B4-BE49-F238E27FC236}">
                <a16:creationId xmlns:a16="http://schemas.microsoft.com/office/drawing/2014/main" id="{CD119FC2-C928-42DD-8C06-688C404BFF27}"/>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6" name="Espace réservé du pied de page 5">
            <a:extLst>
              <a:ext uri="{FF2B5EF4-FFF2-40B4-BE49-F238E27FC236}">
                <a16:creationId xmlns:a16="http://schemas.microsoft.com/office/drawing/2014/main" id="{8125B4E9-BA30-4571-AB97-93CF700A7E14}"/>
              </a:ext>
            </a:extLst>
          </p:cNvPr>
          <p:cNvSpPr>
            <a:spLocks noGrp="1"/>
          </p:cNvSpPr>
          <p:nvPr>
            <p:ph type="ftr" sz="quarter" idx="11"/>
          </p:nvPr>
        </p:nvSpPr>
        <p:spPr/>
        <p:txBody>
          <a:bodyPr/>
          <a:lstStyle/>
          <a:p>
            <a:endParaRPr lang="fr-CA"/>
          </a:p>
        </p:txBody>
      </p:sp>
      <p:sp>
        <p:nvSpPr>
          <p:cNvPr id="7" name="Espace réservé du numéro de diapositive 6">
            <a:extLst>
              <a:ext uri="{FF2B5EF4-FFF2-40B4-BE49-F238E27FC236}">
                <a16:creationId xmlns:a16="http://schemas.microsoft.com/office/drawing/2014/main" id="{55EA017F-EFBE-433E-A23D-28DB82985BFD}"/>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8442126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B6405F9-9DFF-4742-9857-F192A455EA4B}"/>
              </a:ext>
            </a:extLst>
          </p:cNvPr>
          <p:cNvSpPr>
            <a:spLocks noGrp="1"/>
          </p:cNvSpPr>
          <p:nvPr>
            <p:ph type="title"/>
          </p:nvPr>
        </p:nvSpPr>
        <p:spPr/>
        <p:txBody>
          <a:bodyPr/>
          <a:lstStyle/>
          <a:p>
            <a:r>
              <a:rPr lang="fr-CA"/>
              <a:t>Modifiez le style du titre</a:t>
            </a:r>
          </a:p>
        </p:txBody>
      </p:sp>
      <p:sp>
        <p:nvSpPr>
          <p:cNvPr id="3" name="Espace réservé du texte vertical 2">
            <a:extLst>
              <a:ext uri="{FF2B5EF4-FFF2-40B4-BE49-F238E27FC236}">
                <a16:creationId xmlns:a16="http://schemas.microsoft.com/office/drawing/2014/main" id="{6A7E0B7C-2D83-463E-8FBF-B5C1896806B5}"/>
              </a:ext>
            </a:extLst>
          </p:cNvPr>
          <p:cNvSpPr>
            <a:spLocks noGrp="1"/>
          </p:cNvSpPr>
          <p:nvPr>
            <p:ph type="body" orient="vert" idx="1"/>
          </p:nvPr>
        </p:nvSpPr>
        <p:spPr/>
        <p:txBody>
          <a:bodyPr vert="eaVert"/>
          <a:lstStyle/>
          <a:p>
            <a:pPr lvl="0"/>
            <a:r>
              <a:rPr lang="fr-CA"/>
              <a:t>Modifier les styles du texte du masque</a:t>
            </a:r>
          </a:p>
          <a:p>
            <a:pPr lvl="1"/>
            <a:r>
              <a:rPr lang="fr-CA"/>
              <a:t>Deuxième niveau</a:t>
            </a:r>
          </a:p>
          <a:p>
            <a:pPr lvl="2"/>
            <a:r>
              <a:rPr lang="fr-CA"/>
              <a:t>Troisième niveau</a:t>
            </a:r>
          </a:p>
          <a:p>
            <a:pPr lvl="3"/>
            <a:r>
              <a:rPr lang="fr-CA"/>
              <a:t>Quatrième niveau</a:t>
            </a:r>
          </a:p>
          <a:p>
            <a:pPr lvl="4"/>
            <a:r>
              <a:rPr lang="fr-CA"/>
              <a:t>Cinquième niveau</a:t>
            </a:r>
          </a:p>
        </p:txBody>
      </p:sp>
      <p:sp>
        <p:nvSpPr>
          <p:cNvPr id="4" name="Espace réservé de la date 3">
            <a:extLst>
              <a:ext uri="{FF2B5EF4-FFF2-40B4-BE49-F238E27FC236}">
                <a16:creationId xmlns:a16="http://schemas.microsoft.com/office/drawing/2014/main" id="{898AF828-D8A2-445A-9F05-B6C6E20EC721}"/>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5" name="Espace réservé du pied de page 4">
            <a:extLst>
              <a:ext uri="{FF2B5EF4-FFF2-40B4-BE49-F238E27FC236}">
                <a16:creationId xmlns:a16="http://schemas.microsoft.com/office/drawing/2014/main" id="{26E58E7C-83BF-4AD8-9C5D-C61199829429}"/>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3BE92182-C482-4E0F-B08D-1366FDD1D31C}"/>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362963155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6BE969EE-D58A-4102-801C-5E0126DD9109}"/>
              </a:ext>
            </a:extLst>
          </p:cNvPr>
          <p:cNvSpPr>
            <a:spLocks noGrp="1"/>
          </p:cNvSpPr>
          <p:nvPr>
            <p:ph type="title" orient="vert"/>
          </p:nvPr>
        </p:nvSpPr>
        <p:spPr>
          <a:xfrm>
            <a:off x="8724900" y="365125"/>
            <a:ext cx="2628900" cy="5811838"/>
          </a:xfrm>
        </p:spPr>
        <p:txBody>
          <a:bodyPr vert="eaVert"/>
          <a:lstStyle/>
          <a:p>
            <a:r>
              <a:rPr lang="fr-CA"/>
              <a:t>Modifiez le style du titre</a:t>
            </a:r>
          </a:p>
        </p:txBody>
      </p:sp>
      <p:sp>
        <p:nvSpPr>
          <p:cNvPr id="3" name="Espace réservé du texte vertical 2">
            <a:extLst>
              <a:ext uri="{FF2B5EF4-FFF2-40B4-BE49-F238E27FC236}">
                <a16:creationId xmlns:a16="http://schemas.microsoft.com/office/drawing/2014/main" id="{A0D73470-3533-4D82-9B78-D347A794D930}"/>
              </a:ext>
            </a:extLst>
          </p:cNvPr>
          <p:cNvSpPr>
            <a:spLocks noGrp="1"/>
          </p:cNvSpPr>
          <p:nvPr>
            <p:ph type="body" orient="vert" idx="1"/>
          </p:nvPr>
        </p:nvSpPr>
        <p:spPr>
          <a:xfrm>
            <a:off x="838200" y="365125"/>
            <a:ext cx="7734300" cy="5811838"/>
          </a:xfrm>
        </p:spPr>
        <p:txBody>
          <a:bodyPr vert="eaVert"/>
          <a:lstStyle/>
          <a:p>
            <a:pPr lvl="0"/>
            <a:r>
              <a:rPr lang="fr-CA"/>
              <a:t>Modifier les styles du texte du masque</a:t>
            </a:r>
          </a:p>
          <a:p>
            <a:pPr lvl="1"/>
            <a:r>
              <a:rPr lang="fr-CA"/>
              <a:t>Deuxième niveau</a:t>
            </a:r>
          </a:p>
          <a:p>
            <a:pPr lvl="2"/>
            <a:r>
              <a:rPr lang="fr-CA"/>
              <a:t>Troisième niveau</a:t>
            </a:r>
          </a:p>
          <a:p>
            <a:pPr lvl="3"/>
            <a:r>
              <a:rPr lang="fr-CA"/>
              <a:t>Quatrième niveau</a:t>
            </a:r>
          </a:p>
          <a:p>
            <a:pPr lvl="4"/>
            <a:r>
              <a:rPr lang="fr-CA"/>
              <a:t>Cinquième niveau</a:t>
            </a:r>
          </a:p>
        </p:txBody>
      </p:sp>
      <p:sp>
        <p:nvSpPr>
          <p:cNvPr id="4" name="Espace réservé de la date 3">
            <a:extLst>
              <a:ext uri="{FF2B5EF4-FFF2-40B4-BE49-F238E27FC236}">
                <a16:creationId xmlns:a16="http://schemas.microsoft.com/office/drawing/2014/main" id="{6D558D78-E782-4B90-BA62-E390635F2521}"/>
              </a:ext>
            </a:extLst>
          </p:cNvPr>
          <p:cNvSpPr>
            <a:spLocks noGrp="1"/>
          </p:cNvSpPr>
          <p:nvPr>
            <p:ph type="dt" sz="half" idx="10"/>
          </p:nvPr>
        </p:nvSpPr>
        <p:spPr/>
        <p:txBody>
          <a:bodyPr/>
          <a:lstStyle/>
          <a:p>
            <a:fld id="{0F83F41A-0AC9-46AE-80E5-213A985D2FBC}" type="datetimeFigureOut">
              <a:rPr lang="fr-CA" smtClean="0"/>
              <a:t>2025-05-03</a:t>
            </a:fld>
            <a:endParaRPr lang="fr-CA"/>
          </a:p>
        </p:txBody>
      </p:sp>
      <p:sp>
        <p:nvSpPr>
          <p:cNvPr id="5" name="Espace réservé du pied de page 4">
            <a:extLst>
              <a:ext uri="{FF2B5EF4-FFF2-40B4-BE49-F238E27FC236}">
                <a16:creationId xmlns:a16="http://schemas.microsoft.com/office/drawing/2014/main" id="{39380A4C-292A-49BF-8242-23B985FB0F82}"/>
              </a:ext>
            </a:extLst>
          </p:cNvPr>
          <p:cNvSpPr>
            <a:spLocks noGrp="1"/>
          </p:cNvSpPr>
          <p:nvPr>
            <p:ph type="ftr" sz="quarter" idx="11"/>
          </p:nvPr>
        </p:nvSpPr>
        <p:spPr/>
        <p:txBody>
          <a:bodyPr/>
          <a:lstStyle/>
          <a:p>
            <a:endParaRPr lang="fr-CA"/>
          </a:p>
        </p:txBody>
      </p:sp>
      <p:sp>
        <p:nvSpPr>
          <p:cNvPr id="6" name="Espace réservé du numéro de diapositive 5">
            <a:extLst>
              <a:ext uri="{FF2B5EF4-FFF2-40B4-BE49-F238E27FC236}">
                <a16:creationId xmlns:a16="http://schemas.microsoft.com/office/drawing/2014/main" id="{C8B678AC-A9FC-4025-A2BA-C102B4D1D057}"/>
              </a:ext>
            </a:extLst>
          </p:cNvPr>
          <p:cNvSpPr>
            <a:spLocks noGrp="1"/>
          </p:cNvSpPr>
          <p:nvPr>
            <p:ph type="sldNum" sz="quarter" idx="12"/>
          </p:nvPr>
        </p:nvSpPr>
        <p:spPr/>
        <p:txBody>
          <a:bodyPr/>
          <a:lstStyle/>
          <a:p>
            <a:fld id="{B248EC9D-5697-4E5B-8ED7-1432B59ABEA1}" type="slidenum">
              <a:rPr lang="fr-CA" smtClean="0"/>
              <a:t>‹N°›</a:t>
            </a:fld>
            <a:endParaRPr lang="fr-CA"/>
          </a:p>
        </p:txBody>
      </p:sp>
    </p:spTree>
    <p:extLst>
      <p:ext uri="{BB962C8B-B14F-4D97-AF65-F5344CB8AC3E}">
        <p14:creationId xmlns:p14="http://schemas.microsoft.com/office/powerpoint/2010/main" val="1902347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6202987-D355-5305-CEAD-273FABB201CB}"/>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541BFE22-02F4-F3B3-F110-2588A8085B5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5483AE59-31B2-83CB-1569-A194CFC0F861}"/>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5" name="Espace réservé du pied de page 4">
            <a:extLst>
              <a:ext uri="{FF2B5EF4-FFF2-40B4-BE49-F238E27FC236}">
                <a16:creationId xmlns:a16="http://schemas.microsoft.com/office/drawing/2014/main" id="{B90E1577-6E7F-6FCD-A16D-8CCAA80480B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A7942DD-9A6B-3211-6188-5D4750F1624A}"/>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3666248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A8FB85-9241-44DE-D4AF-5D770C15E1A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887D8430-467F-EF0F-89C4-3E0D273DF93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5D6D7654-672C-BD4F-764B-676EAE9786DC}"/>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2AE261C7-4177-182D-EBFD-4CFF22DC67FF}"/>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6" name="Espace réservé du pied de page 5">
            <a:extLst>
              <a:ext uri="{FF2B5EF4-FFF2-40B4-BE49-F238E27FC236}">
                <a16:creationId xmlns:a16="http://schemas.microsoft.com/office/drawing/2014/main" id="{7AD98123-91CE-B2EA-540B-BC7710C7A78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E511CC3-D1D8-ECC1-8FB4-7707FAAE6C79}"/>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3357674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F0CD4A-BF53-50EB-5E9D-6FFD4D7CCAED}"/>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007E1311-940C-C0F6-ABE8-2D3BCBE9CB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5069A64D-5A9A-72D5-98AC-CBDE2B6D094D}"/>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020D01E7-6615-EE5D-C1D9-E9AF2BA55A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BC5CADDC-7DF2-C91A-C496-AF68641D0962}"/>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CE763D2-2CF0-0219-39FC-14FC3668B088}"/>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8" name="Espace réservé du pied de page 7">
            <a:extLst>
              <a:ext uri="{FF2B5EF4-FFF2-40B4-BE49-F238E27FC236}">
                <a16:creationId xmlns:a16="http://schemas.microsoft.com/office/drawing/2014/main" id="{9FDEDFE5-A3A3-07E7-7FB6-8A73EFD8F320}"/>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AA0B1CB6-BFB1-4259-9F63-E297CEBD22D7}"/>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3026795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DD61C2-3FE3-409E-A2E2-12BA01F550F8}"/>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A4241CCD-F0E1-A090-5CDF-EA679037B381}"/>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4" name="Espace réservé du pied de page 3">
            <a:extLst>
              <a:ext uri="{FF2B5EF4-FFF2-40B4-BE49-F238E27FC236}">
                <a16:creationId xmlns:a16="http://schemas.microsoft.com/office/drawing/2014/main" id="{3B06F70D-01C4-8821-51F5-71F00217CBF6}"/>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260CFC56-D9D7-7A47-02AF-A42CFC90372E}"/>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2172346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A69BB4C3-721A-474C-6006-5BC1127DD58E}"/>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3" name="Espace réservé du pied de page 2">
            <a:extLst>
              <a:ext uri="{FF2B5EF4-FFF2-40B4-BE49-F238E27FC236}">
                <a16:creationId xmlns:a16="http://schemas.microsoft.com/office/drawing/2014/main" id="{DC7E56BB-5F14-F2A8-76EB-D9F08FED4177}"/>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3EE32F94-B7E4-CC8E-33FD-5A6969637C12}"/>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4069393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EAC8C7-DBE9-10E1-710A-1DA2C86C6918}"/>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4E917F8D-D0B9-25B3-62C5-32972A1CC9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CE6147AC-32C8-A6EE-2950-858B4CE533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A91C511D-6530-3A2E-7D4E-5517370B7387}"/>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6" name="Espace réservé du pied de page 5">
            <a:extLst>
              <a:ext uri="{FF2B5EF4-FFF2-40B4-BE49-F238E27FC236}">
                <a16:creationId xmlns:a16="http://schemas.microsoft.com/office/drawing/2014/main" id="{1B462CF1-596F-6BBF-2D18-EB630220A20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B20CA60-1716-C1CE-E3A9-26994B43BAC4}"/>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1912702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2748DF-65DA-9307-EE53-3387C238F05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19D68C20-F0B9-DC8D-CD83-505F1958E7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31BA0E8E-912B-CC05-C88F-D23C6739A8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AD37C6A4-E334-506C-86A8-AD14E676094D}"/>
              </a:ext>
            </a:extLst>
          </p:cNvPr>
          <p:cNvSpPr>
            <a:spLocks noGrp="1"/>
          </p:cNvSpPr>
          <p:nvPr>
            <p:ph type="dt" sz="half" idx="10"/>
          </p:nvPr>
        </p:nvSpPr>
        <p:spPr/>
        <p:txBody>
          <a:bodyPr/>
          <a:lstStyle/>
          <a:p>
            <a:fld id="{CBDECBD1-E3E6-48EF-94E6-0F793E266251}" type="datetimeFigureOut">
              <a:rPr lang="fr-FR" smtClean="0"/>
              <a:t>03/05/2025</a:t>
            </a:fld>
            <a:endParaRPr lang="fr-FR"/>
          </a:p>
        </p:txBody>
      </p:sp>
      <p:sp>
        <p:nvSpPr>
          <p:cNvPr id="6" name="Espace réservé du pied de page 5">
            <a:extLst>
              <a:ext uri="{FF2B5EF4-FFF2-40B4-BE49-F238E27FC236}">
                <a16:creationId xmlns:a16="http://schemas.microsoft.com/office/drawing/2014/main" id="{5DFF94EF-A725-8CA1-2D61-D0BAEC0CFA0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8BEE4A72-CA7B-FA22-97A4-4174B7C3FBF6}"/>
              </a:ext>
            </a:extLst>
          </p:cNvPr>
          <p:cNvSpPr>
            <a:spLocks noGrp="1"/>
          </p:cNvSpPr>
          <p:nvPr>
            <p:ph type="sldNum" sz="quarter" idx="12"/>
          </p:nvPr>
        </p:nvSpPr>
        <p:spPr/>
        <p:txBody>
          <a:bodyPr/>
          <a:lstStyle/>
          <a:p>
            <a:fld id="{B361B8EA-D924-4EBD-9A9F-CAA414A84187}" type="slidenum">
              <a:rPr lang="fr-FR" smtClean="0"/>
              <a:t>‹N°›</a:t>
            </a:fld>
            <a:endParaRPr lang="fr-FR"/>
          </a:p>
        </p:txBody>
      </p:sp>
    </p:spTree>
    <p:extLst>
      <p:ext uri="{BB962C8B-B14F-4D97-AF65-F5344CB8AC3E}">
        <p14:creationId xmlns:p14="http://schemas.microsoft.com/office/powerpoint/2010/main" val="113361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4507826B-2EE4-BD29-E168-5E58864A16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2056804D-85FB-4F3C-85E5-7B0C042066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B52926E-3CD0-35AB-77E7-CC7D8BF45B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BDECBD1-E3E6-48EF-94E6-0F793E266251}" type="datetimeFigureOut">
              <a:rPr lang="fr-FR" smtClean="0"/>
              <a:t>03/05/2025</a:t>
            </a:fld>
            <a:endParaRPr lang="fr-FR"/>
          </a:p>
        </p:txBody>
      </p:sp>
      <p:sp>
        <p:nvSpPr>
          <p:cNvPr id="5" name="Espace réservé du pied de page 4">
            <a:extLst>
              <a:ext uri="{FF2B5EF4-FFF2-40B4-BE49-F238E27FC236}">
                <a16:creationId xmlns:a16="http://schemas.microsoft.com/office/drawing/2014/main" id="{430D86AA-4DCD-61D0-004D-C0B64369DB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C6C4B946-2F45-B1EA-746C-410FB89F8D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361B8EA-D924-4EBD-9A9F-CAA414A84187}" type="slidenum">
              <a:rPr lang="fr-FR" smtClean="0"/>
              <a:t>‹N°›</a:t>
            </a:fld>
            <a:endParaRPr lang="fr-FR"/>
          </a:p>
        </p:txBody>
      </p:sp>
    </p:spTree>
    <p:extLst>
      <p:ext uri="{BB962C8B-B14F-4D97-AF65-F5344CB8AC3E}">
        <p14:creationId xmlns:p14="http://schemas.microsoft.com/office/powerpoint/2010/main" val="3029227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CD239FE0-7C23-49D6-9493-47D4D11FD0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CA"/>
              <a:t>Modifiez le style du titre</a:t>
            </a:r>
          </a:p>
        </p:txBody>
      </p:sp>
      <p:sp>
        <p:nvSpPr>
          <p:cNvPr id="3" name="Espace réservé du texte 2">
            <a:extLst>
              <a:ext uri="{FF2B5EF4-FFF2-40B4-BE49-F238E27FC236}">
                <a16:creationId xmlns:a16="http://schemas.microsoft.com/office/drawing/2014/main" id="{7A032DBC-96EA-4E25-A233-66395E3D7E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CA"/>
              <a:t>Modifier les styles du texte du masque</a:t>
            </a:r>
          </a:p>
          <a:p>
            <a:pPr lvl="1"/>
            <a:r>
              <a:rPr lang="fr-CA"/>
              <a:t>Deuxième niveau</a:t>
            </a:r>
          </a:p>
          <a:p>
            <a:pPr lvl="2"/>
            <a:r>
              <a:rPr lang="fr-CA"/>
              <a:t>Troisième niveau</a:t>
            </a:r>
          </a:p>
          <a:p>
            <a:pPr lvl="3"/>
            <a:r>
              <a:rPr lang="fr-CA"/>
              <a:t>Quatrième niveau</a:t>
            </a:r>
          </a:p>
          <a:p>
            <a:pPr lvl="4"/>
            <a:r>
              <a:rPr lang="fr-CA"/>
              <a:t>Cinquième niveau</a:t>
            </a:r>
          </a:p>
        </p:txBody>
      </p:sp>
      <p:sp>
        <p:nvSpPr>
          <p:cNvPr id="4" name="Espace réservé de la date 3">
            <a:extLst>
              <a:ext uri="{FF2B5EF4-FFF2-40B4-BE49-F238E27FC236}">
                <a16:creationId xmlns:a16="http://schemas.microsoft.com/office/drawing/2014/main" id="{69442B95-01A5-48D3-BC5F-4DF713F266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F83F41A-0AC9-46AE-80E5-213A985D2FBC}" type="datetimeFigureOut">
              <a:rPr lang="fr-CA" smtClean="0"/>
              <a:t>2025-05-03</a:t>
            </a:fld>
            <a:endParaRPr lang="fr-CA"/>
          </a:p>
        </p:txBody>
      </p:sp>
      <p:sp>
        <p:nvSpPr>
          <p:cNvPr id="5" name="Espace réservé du pied de page 4">
            <a:extLst>
              <a:ext uri="{FF2B5EF4-FFF2-40B4-BE49-F238E27FC236}">
                <a16:creationId xmlns:a16="http://schemas.microsoft.com/office/drawing/2014/main" id="{D689C65C-841D-41BE-BA1A-DCEA6F77C1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CA"/>
          </a:p>
        </p:txBody>
      </p:sp>
      <p:sp>
        <p:nvSpPr>
          <p:cNvPr id="6" name="Espace réservé du numéro de diapositive 5">
            <a:extLst>
              <a:ext uri="{FF2B5EF4-FFF2-40B4-BE49-F238E27FC236}">
                <a16:creationId xmlns:a16="http://schemas.microsoft.com/office/drawing/2014/main" id="{92D1C6A3-3E42-4155-8258-05F0292F31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248EC9D-5697-4E5B-8ED7-1432B59ABEA1}" type="slidenum">
              <a:rPr lang="fr-CA" smtClean="0"/>
              <a:t>‹N°›</a:t>
            </a:fld>
            <a:endParaRPr lang="fr-CA"/>
          </a:p>
        </p:txBody>
      </p:sp>
    </p:spTree>
    <p:extLst>
      <p:ext uri="{BB962C8B-B14F-4D97-AF65-F5344CB8AC3E}">
        <p14:creationId xmlns:p14="http://schemas.microsoft.com/office/powerpoint/2010/main" val="891937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C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hemeOverride" Target="../theme/themeOverride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themeOverride" Target="../theme/themeOverride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sp>
        <p:nvSpPr>
          <p:cNvPr id="22" name="Rectangle 21">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sp>
        <p:nvSpPr>
          <p:cNvPr id="24" name="Rectangle 23">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sp>
        <p:nvSpPr>
          <p:cNvPr id="2" name="Titre 1">
            <a:extLst>
              <a:ext uri="{FF2B5EF4-FFF2-40B4-BE49-F238E27FC236}">
                <a16:creationId xmlns:a16="http://schemas.microsoft.com/office/drawing/2014/main" id="{E0005DA4-543D-29C7-5E47-BD6E3D4A4C18}"/>
              </a:ext>
            </a:extLst>
          </p:cNvPr>
          <p:cNvSpPr>
            <a:spLocks noGrp="1"/>
          </p:cNvSpPr>
          <p:nvPr>
            <p:ph type="title"/>
          </p:nvPr>
        </p:nvSpPr>
        <p:spPr>
          <a:xfrm>
            <a:off x="1524000" y="1293338"/>
            <a:ext cx="9144000" cy="3274592"/>
          </a:xfrm>
        </p:spPr>
        <p:txBody>
          <a:bodyPr vert="horz" lIns="91440" tIns="45720" rIns="91440" bIns="45720" rtlCol="0" anchor="ctr">
            <a:normAutofit/>
          </a:bodyPr>
          <a:lstStyle/>
          <a:p>
            <a:pPr algn="ctr"/>
            <a:r>
              <a:rPr lang="fr-FR" sz="7200" kern="1200" noProof="0" dirty="0">
                <a:solidFill>
                  <a:schemeClr val="tx1"/>
                </a:solidFill>
                <a:latin typeface="+mj-lt"/>
                <a:ea typeface="+mj-ea"/>
                <a:cs typeface="+mj-cs"/>
              </a:rPr>
              <a:t>Usage pratique de l’IA dans les ressources humaines</a:t>
            </a:r>
          </a:p>
        </p:txBody>
      </p:sp>
      <p:cxnSp>
        <p:nvCxnSpPr>
          <p:cNvPr id="26" name="Straight Connector 25">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9848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2111B97A-2FB0-4625-8C2E-CDCB1AF68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grpSp>
        <p:nvGrpSpPr>
          <p:cNvPr id="35" name="Group 34">
            <a:extLst>
              <a:ext uri="{FF2B5EF4-FFF2-40B4-BE49-F238E27FC236}">
                <a16:creationId xmlns:a16="http://schemas.microsoft.com/office/drawing/2014/main" id="{B83D307E-DF68-43F8-97CE-0AAE950A712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271255" y="-1"/>
            <a:ext cx="7649490" cy="5728133"/>
            <a:chOff x="329184" y="1"/>
            <a:chExt cx="524256" cy="5728133"/>
          </a:xfrm>
        </p:grpSpPr>
        <p:cxnSp>
          <p:nvCxnSpPr>
            <p:cNvPr id="36" name="Straight Connector 35">
              <a:extLst>
                <a:ext uri="{FF2B5EF4-FFF2-40B4-BE49-F238E27FC236}">
                  <a16:creationId xmlns:a16="http://schemas.microsoft.com/office/drawing/2014/main" id="{5546E3D2-37BF-4528-9851-2B2F628234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28134"/>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752A0C69-DC4E-4FC0-843C-BAA27B3A56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grpSp>
      <p:sp>
        <p:nvSpPr>
          <p:cNvPr id="39" name="Rectangle 38">
            <a:extLst>
              <a:ext uri="{FF2B5EF4-FFF2-40B4-BE49-F238E27FC236}">
                <a16:creationId xmlns:a16="http://schemas.microsoft.com/office/drawing/2014/main" id="{8ED94938-268E-4C0A-A08A-B3980C78B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318045"/>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sp>
        <p:nvSpPr>
          <p:cNvPr id="2" name="Titre 1">
            <a:extLst>
              <a:ext uri="{FF2B5EF4-FFF2-40B4-BE49-F238E27FC236}">
                <a16:creationId xmlns:a16="http://schemas.microsoft.com/office/drawing/2014/main" id="{E0005DA4-543D-29C7-5E47-BD6E3D4A4C18}"/>
              </a:ext>
            </a:extLst>
          </p:cNvPr>
          <p:cNvSpPr>
            <a:spLocks noGrp="1"/>
          </p:cNvSpPr>
          <p:nvPr>
            <p:ph type="title"/>
          </p:nvPr>
        </p:nvSpPr>
        <p:spPr>
          <a:xfrm>
            <a:off x="1060232" y="3801738"/>
            <a:ext cx="10071536" cy="929750"/>
          </a:xfrm>
        </p:spPr>
        <p:txBody>
          <a:bodyPr vert="horz" lIns="91440" tIns="45720" rIns="91440" bIns="45720" rtlCol="0" anchor="b">
            <a:normAutofit/>
          </a:bodyPr>
          <a:lstStyle/>
          <a:p>
            <a:pPr algn="ctr"/>
            <a:r>
              <a:rPr lang="fr-FR" sz="2900" noProof="0"/>
              <a:t>L’IA est omniprésente en RH</a:t>
            </a:r>
            <a:br>
              <a:rPr lang="fr-FR" sz="2900" noProof="0"/>
            </a:br>
            <a:r>
              <a:rPr lang="fr-FR" sz="2900" noProof="0"/>
              <a:t>Et de plus en plus dans le processus de recrutement</a:t>
            </a:r>
          </a:p>
        </p:txBody>
      </p:sp>
      <p:pic>
        <p:nvPicPr>
          <p:cNvPr id="4" name="Image 3" descr="Une image contenant texte, capture d’écran, Police, nombre&#10;&#10;Description générée automatiquement">
            <a:extLst>
              <a:ext uri="{FF2B5EF4-FFF2-40B4-BE49-F238E27FC236}">
                <a16:creationId xmlns:a16="http://schemas.microsoft.com/office/drawing/2014/main" id="{BA8C1F2D-25E6-801E-3019-90D9F7351CA0}"/>
              </a:ext>
            </a:extLst>
          </p:cNvPr>
          <p:cNvPicPr>
            <a:picLocks noChangeAspect="1"/>
          </p:cNvPicPr>
          <p:nvPr/>
        </p:nvPicPr>
        <p:blipFill>
          <a:blip r:embed="rId3"/>
          <a:stretch>
            <a:fillRect/>
          </a:stretch>
        </p:blipFill>
        <p:spPr>
          <a:xfrm>
            <a:off x="1122137" y="772621"/>
            <a:ext cx="2857499" cy="2743200"/>
          </a:xfrm>
          <a:prstGeom prst="rect">
            <a:avLst/>
          </a:prstGeom>
        </p:spPr>
      </p:pic>
      <p:pic>
        <p:nvPicPr>
          <p:cNvPr id="8" name="Image 7" descr="Une image contenant texte, homme, Visage humain, capture d’écran&#10;&#10;Description générée automatiquement">
            <a:extLst>
              <a:ext uri="{FF2B5EF4-FFF2-40B4-BE49-F238E27FC236}">
                <a16:creationId xmlns:a16="http://schemas.microsoft.com/office/drawing/2014/main" id="{77B71AAA-9EBD-ED14-5816-0BCAF9A43A65}"/>
              </a:ext>
            </a:extLst>
          </p:cNvPr>
          <p:cNvPicPr>
            <a:picLocks noChangeAspect="1"/>
          </p:cNvPicPr>
          <p:nvPr/>
        </p:nvPicPr>
        <p:blipFill>
          <a:blip r:embed="rId4"/>
          <a:stretch>
            <a:fillRect/>
          </a:stretch>
        </p:blipFill>
        <p:spPr>
          <a:xfrm>
            <a:off x="4457293" y="954700"/>
            <a:ext cx="3292790" cy="2379041"/>
          </a:xfrm>
          <a:prstGeom prst="rect">
            <a:avLst/>
          </a:prstGeom>
        </p:spPr>
      </p:pic>
      <p:pic>
        <p:nvPicPr>
          <p:cNvPr id="6" name="Image 5" descr="Une image contenant texte, capture d’écran, Police, nombre&#10;&#10;Description générée automatiquement">
            <a:extLst>
              <a:ext uri="{FF2B5EF4-FFF2-40B4-BE49-F238E27FC236}">
                <a16:creationId xmlns:a16="http://schemas.microsoft.com/office/drawing/2014/main" id="{5F05CD7C-BC58-6817-C781-31A5AEBC6F88}"/>
              </a:ext>
            </a:extLst>
          </p:cNvPr>
          <p:cNvPicPr>
            <a:picLocks noChangeAspect="1"/>
          </p:cNvPicPr>
          <p:nvPr/>
        </p:nvPicPr>
        <p:blipFill>
          <a:blip r:embed="rId5"/>
          <a:stretch>
            <a:fillRect/>
          </a:stretch>
        </p:blipFill>
        <p:spPr>
          <a:xfrm>
            <a:off x="8015984" y="1358067"/>
            <a:ext cx="3292790" cy="1572307"/>
          </a:xfrm>
          <a:prstGeom prst="rect">
            <a:avLst/>
          </a:prstGeom>
        </p:spPr>
      </p:pic>
    </p:spTree>
    <p:extLst>
      <p:ext uri="{BB962C8B-B14F-4D97-AF65-F5344CB8AC3E}">
        <p14:creationId xmlns:p14="http://schemas.microsoft.com/office/powerpoint/2010/main" val="1786870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A088A34-B319-1679-7707-6CF0295AECE4}"/>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sp>
        <p:nvSpPr>
          <p:cNvPr id="2" name="Titre 1">
            <a:extLst>
              <a:ext uri="{FF2B5EF4-FFF2-40B4-BE49-F238E27FC236}">
                <a16:creationId xmlns:a16="http://schemas.microsoft.com/office/drawing/2014/main" id="{D57F75E6-0790-77CF-A176-9A5E9C5B6054}"/>
              </a:ext>
            </a:extLst>
          </p:cNvPr>
          <p:cNvSpPr>
            <a:spLocks noGrp="1"/>
          </p:cNvSpPr>
          <p:nvPr>
            <p:ph type="title"/>
          </p:nvPr>
        </p:nvSpPr>
        <p:spPr>
          <a:xfrm>
            <a:off x="643468" y="643467"/>
            <a:ext cx="4620584" cy="4567137"/>
          </a:xfrm>
        </p:spPr>
        <p:txBody>
          <a:bodyPr vert="horz" lIns="91440" tIns="45720" rIns="91440" bIns="45720" rtlCol="0" anchor="b">
            <a:normAutofit/>
          </a:bodyPr>
          <a:lstStyle/>
          <a:p>
            <a:r>
              <a:rPr lang="fr-FR" sz="2400" noProof="0" dirty="0"/>
              <a:t>L’IA permet d’assister le recruteur à:</a:t>
            </a:r>
            <a:br>
              <a:rPr lang="fr-FR" sz="2400" noProof="0" dirty="0"/>
            </a:br>
            <a:br>
              <a:rPr lang="fr-FR" sz="2400" noProof="0" dirty="0"/>
            </a:br>
            <a:r>
              <a:rPr lang="fr-FR" sz="2400" noProof="0" dirty="0"/>
              <a:t>- Générer la description des postes</a:t>
            </a:r>
            <a:br>
              <a:rPr lang="fr-FR" sz="2400" noProof="0" dirty="0"/>
            </a:br>
            <a:r>
              <a:rPr lang="fr-FR" sz="2400" noProof="0" dirty="0"/>
              <a:t>- Analyser et prioriser les CV</a:t>
            </a:r>
            <a:br>
              <a:rPr lang="fr-FR" sz="2400" noProof="0" dirty="0"/>
            </a:br>
            <a:r>
              <a:rPr lang="fr-FR" sz="2400" noProof="0" dirty="0"/>
              <a:t>- Préparer les entrevues : générer les questions à poser</a:t>
            </a:r>
            <a:br>
              <a:rPr lang="fr-FR" sz="2400" noProof="0" dirty="0"/>
            </a:br>
            <a:r>
              <a:rPr lang="fr-FR" sz="2400" noProof="0" dirty="0"/>
              <a:t>- Fournir les bonnes informations durant l’entrevue virtuelle</a:t>
            </a:r>
            <a:br>
              <a:rPr lang="fr-FR" sz="2400" noProof="0" dirty="0"/>
            </a:br>
            <a:r>
              <a:rPr lang="fr-FR" sz="2400" noProof="0" dirty="0"/>
              <a:t>- Choisir le bon candidat : résumé de dossiers, comparaison de candidats</a:t>
            </a:r>
          </a:p>
        </p:txBody>
      </p:sp>
      <p:pic>
        <p:nvPicPr>
          <p:cNvPr id="1026" name="Picture 2" descr="Image générée">
            <a:extLst>
              <a:ext uri="{FF2B5EF4-FFF2-40B4-BE49-F238E27FC236}">
                <a16:creationId xmlns:a16="http://schemas.microsoft.com/office/drawing/2014/main" id="{BD60B55B-8AA2-D9FD-F189-D9E9AA2974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2" b="23230"/>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0257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68EDD3B-F00E-8E72-A479-23F24BD244F0}"/>
            </a:ext>
          </a:extLst>
        </p:cNvPr>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sp>
        <p:nvSpPr>
          <p:cNvPr id="2" name="Titre 1">
            <a:extLst>
              <a:ext uri="{FF2B5EF4-FFF2-40B4-BE49-F238E27FC236}">
                <a16:creationId xmlns:a16="http://schemas.microsoft.com/office/drawing/2014/main" id="{CB4B3ABE-C3BB-4B66-36D2-06DA6A0C4933}"/>
              </a:ext>
            </a:extLst>
          </p:cNvPr>
          <p:cNvSpPr>
            <a:spLocks noGrp="1"/>
          </p:cNvSpPr>
          <p:nvPr>
            <p:ph type="title"/>
          </p:nvPr>
        </p:nvSpPr>
        <p:spPr>
          <a:xfrm>
            <a:off x="643468" y="643467"/>
            <a:ext cx="4620584" cy="4567137"/>
          </a:xfrm>
        </p:spPr>
        <p:txBody>
          <a:bodyPr vert="horz" lIns="91440" tIns="45720" rIns="91440" bIns="45720" rtlCol="0" anchor="b">
            <a:normAutofit/>
          </a:bodyPr>
          <a:lstStyle/>
          <a:p>
            <a:r>
              <a:rPr lang="fr-FR" sz="2400" noProof="0" dirty="0"/>
              <a:t>L’IA permet également d’assister le candidat à:</a:t>
            </a:r>
            <a:br>
              <a:rPr lang="fr-FR" sz="2400" noProof="0" dirty="0"/>
            </a:br>
            <a:br>
              <a:rPr lang="fr-FR" sz="2400" noProof="0" dirty="0"/>
            </a:br>
            <a:r>
              <a:rPr lang="fr-FR" sz="2400" noProof="0" dirty="0"/>
              <a:t>- Choisir la bonne compagnie : résumé et comparaison des offres d’emplois </a:t>
            </a:r>
            <a:br>
              <a:rPr lang="fr-FR" sz="2400" noProof="0" dirty="0"/>
            </a:br>
            <a:r>
              <a:rPr lang="fr-FR" sz="2400" noProof="0" dirty="0"/>
              <a:t>- Générer son CV</a:t>
            </a:r>
            <a:br>
              <a:rPr lang="fr-FR" sz="2400" noProof="0" dirty="0"/>
            </a:br>
            <a:r>
              <a:rPr lang="fr-FR" sz="2400" noProof="0" dirty="0"/>
              <a:t>- Générer sa lettre de motivation</a:t>
            </a:r>
            <a:br>
              <a:rPr lang="fr-FR" sz="2400" noProof="0" dirty="0"/>
            </a:br>
            <a:r>
              <a:rPr lang="fr-FR" sz="2400" noProof="0" dirty="0"/>
              <a:t>- Préparer son entrevue : générer des quiz de questions/réponses</a:t>
            </a:r>
            <a:br>
              <a:rPr lang="fr-FR" sz="2400" noProof="0" dirty="0"/>
            </a:br>
            <a:r>
              <a:rPr lang="fr-FR" sz="2400" noProof="0" dirty="0"/>
              <a:t>- Fournir les bonnes informations durant l’entrevue virtuelle</a:t>
            </a:r>
          </a:p>
        </p:txBody>
      </p:sp>
      <p:pic>
        <p:nvPicPr>
          <p:cNvPr id="2050" name="Picture 2" descr="Image générée">
            <a:extLst>
              <a:ext uri="{FF2B5EF4-FFF2-40B4-BE49-F238E27FC236}">
                <a16:creationId xmlns:a16="http://schemas.microsoft.com/office/drawing/2014/main" id="{1B33092B-02FD-A35D-84DF-E088AC2AA5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r="2" b="23230"/>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4183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F0DCC097-1DB8-4B6D-85D0-6FBA0E1CA4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sp>
        <p:nvSpPr>
          <p:cNvPr id="24" name="Freeform: Shape 23">
            <a:extLst>
              <a:ext uri="{FF2B5EF4-FFF2-40B4-BE49-F238E27FC236}">
                <a16:creationId xmlns:a16="http://schemas.microsoft.com/office/drawing/2014/main" id="{E0B58608-23C8-4441-994D-C6823EEE1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2083506"/>
          </a:xfrm>
          <a:custGeom>
            <a:avLst/>
            <a:gdLst>
              <a:gd name="connsiteX0" fmla="*/ 0 w 12191999"/>
              <a:gd name="connsiteY0" fmla="*/ 0 h 2083506"/>
              <a:gd name="connsiteX1" fmla="*/ 9429748 w 12191999"/>
              <a:gd name="connsiteY1" fmla="*/ 0 h 2083506"/>
              <a:gd name="connsiteX2" fmla="*/ 9429748 w 12191999"/>
              <a:gd name="connsiteY2" fmla="*/ 1 h 2083506"/>
              <a:gd name="connsiteX3" fmla="*/ 12191999 w 12191999"/>
              <a:gd name="connsiteY3" fmla="*/ 1 h 2083506"/>
              <a:gd name="connsiteX4" fmla="*/ 12191999 w 12191999"/>
              <a:gd name="connsiteY4" fmla="*/ 1164372 h 2083506"/>
              <a:gd name="connsiteX5" fmla="*/ 12147852 w 12191999"/>
              <a:gd name="connsiteY5" fmla="*/ 1163783 h 2083506"/>
              <a:gd name="connsiteX6" fmla="*/ 11993604 w 12191999"/>
              <a:gd name="connsiteY6" fmla="*/ 1153496 h 2083506"/>
              <a:gd name="connsiteX7" fmla="*/ 11865319 w 12191999"/>
              <a:gd name="connsiteY7" fmla="*/ 1176624 h 2083506"/>
              <a:gd name="connsiteX8" fmla="*/ 11718353 w 12191999"/>
              <a:gd name="connsiteY8" fmla="*/ 1209136 h 2083506"/>
              <a:gd name="connsiteX9" fmla="*/ 11609067 w 12191999"/>
              <a:gd name="connsiteY9" fmla="*/ 1218512 h 2083506"/>
              <a:gd name="connsiteX10" fmla="*/ 11545958 w 12191999"/>
              <a:gd name="connsiteY10" fmla="*/ 1240430 h 2083506"/>
              <a:gd name="connsiteX11" fmla="*/ 11445770 w 12191999"/>
              <a:gd name="connsiteY11" fmla="*/ 1225780 h 2083506"/>
              <a:gd name="connsiteX12" fmla="*/ 11398842 w 12191999"/>
              <a:gd name="connsiteY12" fmla="*/ 1227250 h 2083506"/>
              <a:gd name="connsiteX13" fmla="*/ 11240093 w 12191999"/>
              <a:gd name="connsiteY13" fmla="*/ 1266797 h 2083506"/>
              <a:gd name="connsiteX14" fmla="*/ 11141364 w 12191999"/>
              <a:gd name="connsiteY14" fmla="*/ 1288059 h 2083506"/>
              <a:gd name="connsiteX15" fmla="*/ 11015396 w 12191999"/>
              <a:gd name="connsiteY15" fmla="*/ 1353104 h 2083506"/>
              <a:gd name="connsiteX16" fmla="*/ 10973905 w 12191999"/>
              <a:gd name="connsiteY16" fmla="*/ 1365109 h 2083506"/>
              <a:gd name="connsiteX17" fmla="*/ 10904858 w 12191999"/>
              <a:gd name="connsiteY17" fmla="*/ 1371966 h 2083506"/>
              <a:gd name="connsiteX18" fmla="*/ 10827883 w 12191999"/>
              <a:gd name="connsiteY18" fmla="*/ 1410270 h 2083506"/>
              <a:gd name="connsiteX19" fmla="*/ 10690996 w 12191999"/>
              <a:gd name="connsiteY19" fmla="*/ 1426394 h 2083506"/>
              <a:gd name="connsiteX20" fmla="*/ 10624461 w 12191999"/>
              <a:gd name="connsiteY20" fmla="*/ 1444283 h 2083506"/>
              <a:gd name="connsiteX21" fmla="*/ 10517208 w 12191999"/>
              <a:gd name="connsiteY21" fmla="*/ 1478947 h 2083506"/>
              <a:gd name="connsiteX22" fmla="*/ 10497937 w 12191999"/>
              <a:gd name="connsiteY22" fmla="*/ 1469831 h 2083506"/>
              <a:gd name="connsiteX23" fmla="*/ 10471201 w 12191999"/>
              <a:gd name="connsiteY23" fmla="*/ 1486037 h 2083506"/>
              <a:gd name="connsiteX24" fmla="*/ 10448263 w 12191999"/>
              <a:gd name="connsiteY24" fmla="*/ 1478223 h 2083506"/>
              <a:gd name="connsiteX25" fmla="*/ 10388089 w 12191999"/>
              <a:gd name="connsiteY25" fmla="*/ 1507175 h 2083506"/>
              <a:gd name="connsiteX26" fmla="*/ 10333720 w 12191999"/>
              <a:gd name="connsiteY26" fmla="*/ 1515848 h 2083506"/>
              <a:gd name="connsiteX27" fmla="*/ 10104338 w 12191999"/>
              <a:gd name="connsiteY27" fmla="*/ 1569424 h 2083506"/>
              <a:gd name="connsiteX28" fmla="*/ 9910445 w 12191999"/>
              <a:gd name="connsiteY28" fmla="*/ 1632275 h 2083506"/>
              <a:gd name="connsiteX29" fmla="*/ 9770872 w 12191999"/>
              <a:gd name="connsiteY29" fmla="*/ 1688088 h 2083506"/>
              <a:gd name="connsiteX30" fmla="*/ 9733849 w 12191999"/>
              <a:gd name="connsiteY30" fmla="*/ 1700034 h 2083506"/>
              <a:gd name="connsiteX31" fmla="*/ 9703714 w 12191999"/>
              <a:gd name="connsiteY31" fmla="*/ 1730093 h 2083506"/>
              <a:gd name="connsiteX32" fmla="*/ 9698351 w 12191999"/>
              <a:gd name="connsiteY32" fmla="*/ 1730377 h 2083506"/>
              <a:gd name="connsiteX33" fmla="*/ 9632895 w 12191999"/>
              <a:gd name="connsiteY33" fmla="*/ 1736363 h 2083506"/>
              <a:gd name="connsiteX34" fmla="*/ 9569107 w 12191999"/>
              <a:gd name="connsiteY34" fmla="*/ 1741010 h 2083506"/>
              <a:gd name="connsiteX35" fmla="*/ 9536451 w 12191999"/>
              <a:gd name="connsiteY35" fmla="*/ 1755120 h 2083506"/>
              <a:gd name="connsiteX36" fmla="*/ 9529385 w 12191999"/>
              <a:gd name="connsiteY36" fmla="*/ 1757515 h 2083506"/>
              <a:gd name="connsiteX37" fmla="*/ 9498527 w 12191999"/>
              <a:gd name="connsiteY37" fmla="*/ 1753117 h 2083506"/>
              <a:gd name="connsiteX38" fmla="*/ 9436642 w 12191999"/>
              <a:gd name="connsiteY38" fmla="*/ 1755478 h 2083506"/>
              <a:gd name="connsiteX39" fmla="*/ 9429748 w 12191999"/>
              <a:gd name="connsiteY39" fmla="*/ 1756317 h 2083506"/>
              <a:gd name="connsiteX40" fmla="*/ 9429748 w 12191999"/>
              <a:gd name="connsiteY40" fmla="*/ 1768745 h 2083506"/>
              <a:gd name="connsiteX41" fmla="*/ 9425802 w 12191999"/>
              <a:gd name="connsiteY41" fmla="*/ 1769273 h 2083506"/>
              <a:gd name="connsiteX42" fmla="*/ 9349763 w 12191999"/>
              <a:gd name="connsiteY42" fmla="*/ 1776107 h 2083506"/>
              <a:gd name="connsiteX43" fmla="*/ 9256503 w 12191999"/>
              <a:gd name="connsiteY43" fmla="*/ 1800699 h 2083506"/>
              <a:gd name="connsiteX44" fmla="*/ 9222873 w 12191999"/>
              <a:gd name="connsiteY44" fmla="*/ 1803003 h 2083506"/>
              <a:gd name="connsiteX45" fmla="*/ 9224095 w 12191999"/>
              <a:gd name="connsiteY45" fmla="*/ 1807355 h 2083506"/>
              <a:gd name="connsiteX46" fmla="*/ 9211603 w 12191999"/>
              <a:gd name="connsiteY46" fmla="*/ 1807675 h 2083506"/>
              <a:gd name="connsiteX47" fmla="*/ 9183719 w 12191999"/>
              <a:gd name="connsiteY47" fmla="*/ 1807781 h 2083506"/>
              <a:gd name="connsiteX48" fmla="*/ 9100221 w 12191999"/>
              <a:gd name="connsiteY48" fmla="*/ 1808989 h 2083506"/>
              <a:gd name="connsiteX49" fmla="*/ 9077439 w 12191999"/>
              <a:gd name="connsiteY49" fmla="*/ 1817333 h 2083506"/>
              <a:gd name="connsiteX50" fmla="*/ 9055889 w 12191999"/>
              <a:gd name="connsiteY50" fmla="*/ 1817464 h 2083506"/>
              <a:gd name="connsiteX51" fmla="*/ 8930912 w 12191999"/>
              <a:gd name="connsiteY51" fmla="*/ 1828648 h 2083506"/>
              <a:gd name="connsiteX52" fmla="*/ 8913729 w 12191999"/>
              <a:gd name="connsiteY52" fmla="*/ 1829483 h 2083506"/>
              <a:gd name="connsiteX53" fmla="*/ 8904423 w 12191999"/>
              <a:gd name="connsiteY53" fmla="*/ 1833234 h 2083506"/>
              <a:gd name="connsiteX54" fmla="*/ 8871099 w 12191999"/>
              <a:gd name="connsiteY54" fmla="*/ 1833979 h 2083506"/>
              <a:gd name="connsiteX55" fmla="*/ 8869557 w 12191999"/>
              <a:gd name="connsiteY55" fmla="*/ 1836113 h 2083506"/>
              <a:gd name="connsiteX56" fmla="*/ 8760021 w 12191999"/>
              <a:gd name="connsiteY56" fmla="*/ 1854442 h 2083506"/>
              <a:gd name="connsiteX57" fmla="*/ 8741254 w 12191999"/>
              <a:gd name="connsiteY57" fmla="*/ 1857469 h 2083506"/>
              <a:gd name="connsiteX58" fmla="*/ 8725039 w 12191999"/>
              <a:gd name="connsiteY58" fmla="*/ 1856552 h 2083506"/>
              <a:gd name="connsiteX59" fmla="*/ 8635265 w 12191999"/>
              <a:gd name="connsiteY59" fmla="*/ 1859168 h 2083506"/>
              <a:gd name="connsiteX60" fmla="*/ 8613911 w 12191999"/>
              <a:gd name="connsiteY60" fmla="*/ 1857561 h 2083506"/>
              <a:gd name="connsiteX61" fmla="*/ 8604931 w 12191999"/>
              <a:gd name="connsiteY61" fmla="*/ 1854170 h 2083506"/>
              <a:gd name="connsiteX62" fmla="*/ 8570171 w 12191999"/>
              <a:gd name="connsiteY62" fmla="*/ 1860579 h 2083506"/>
              <a:gd name="connsiteX63" fmla="*/ 8516537 w 12191999"/>
              <a:gd name="connsiteY63" fmla="*/ 1864971 h 2083506"/>
              <a:gd name="connsiteX64" fmla="*/ 8491046 w 12191999"/>
              <a:gd name="connsiteY64" fmla="*/ 1868141 h 2083506"/>
              <a:gd name="connsiteX65" fmla="*/ 8470478 w 12191999"/>
              <a:gd name="connsiteY65" fmla="*/ 1866216 h 2083506"/>
              <a:gd name="connsiteX66" fmla="*/ 8353433 w 12191999"/>
              <a:gd name="connsiteY66" fmla="*/ 1865729 h 2083506"/>
              <a:gd name="connsiteX67" fmla="*/ 8347675 w 12191999"/>
              <a:gd name="connsiteY67" fmla="*/ 1865075 h 2083506"/>
              <a:gd name="connsiteX68" fmla="*/ 8343939 w 12191999"/>
              <a:gd name="connsiteY68" fmla="*/ 1865677 h 2083506"/>
              <a:gd name="connsiteX69" fmla="*/ 8221566 w 12191999"/>
              <a:gd name="connsiteY69" fmla="*/ 1881148 h 2083506"/>
              <a:gd name="connsiteX70" fmla="*/ 8066095 w 12191999"/>
              <a:gd name="connsiteY70" fmla="*/ 1919902 h 2083506"/>
              <a:gd name="connsiteX71" fmla="*/ 8044849 w 12191999"/>
              <a:gd name="connsiteY71" fmla="*/ 1916308 h 2083506"/>
              <a:gd name="connsiteX72" fmla="*/ 8041142 w 12191999"/>
              <a:gd name="connsiteY72" fmla="*/ 1915506 h 2083506"/>
              <a:gd name="connsiteX73" fmla="*/ 8022159 w 12191999"/>
              <a:gd name="connsiteY73" fmla="*/ 1911521 h 2083506"/>
              <a:gd name="connsiteX74" fmla="*/ 7944932 w 12191999"/>
              <a:gd name="connsiteY74" fmla="*/ 1917265 h 2083506"/>
              <a:gd name="connsiteX75" fmla="*/ 7879011 w 12191999"/>
              <a:gd name="connsiteY75" fmla="*/ 1928570 h 2083506"/>
              <a:gd name="connsiteX76" fmla="*/ 7865529 w 12191999"/>
              <a:gd name="connsiteY76" fmla="*/ 1934399 h 2083506"/>
              <a:gd name="connsiteX77" fmla="*/ 7774801 w 12191999"/>
              <a:gd name="connsiteY77" fmla="*/ 1947969 h 2083506"/>
              <a:gd name="connsiteX78" fmla="*/ 7748398 w 12191999"/>
              <a:gd name="connsiteY78" fmla="*/ 1955982 h 2083506"/>
              <a:gd name="connsiteX79" fmla="*/ 7740684 w 12191999"/>
              <a:gd name="connsiteY79" fmla="*/ 1955717 h 2083506"/>
              <a:gd name="connsiteX80" fmla="*/ 7712976 w 12191999"/>
              <a:gd name="connsiteY80" fmla="*/ 1960442 h 2083506"/>
              <a:gd name="connsiteX81" fmla="*/ 7699956 w 12191999"/>
              <a:gd name="connsiteY81" fmla="*/ 1966104 h 2083506"/>
              <a:gd name="connsiteX82" fmla="*/ 7684158 w 12191999"/>
              <a:gd name="connsiteY82" fmla="*/ 1962927 h 2083506"/>
              <a:gd name="connsiteX83" fmla="*/ 7643109 w 12191999"/>
              <a:gd name="connsiteY83" fmla="*/ 1964400 h 2083506"/>
              <a:gd name="connsiteX84" fmla="*/ 7630180 w 12191999"/>
              <a:gd name="connsiteY84" fmla="*/ 1970266 h 2083506"/>
              <a:gd name="connsiteX85" fmla="*/ 7609131 w 12191999"/>
              <a:gd name="connsiteY85" fmla="*/ 1971774 h 2083506"/>
              <a:gd name="connsiteX86" fmla="*/ 7555555 w 12191999"/>
              <a:gd name="connsiteY86" fmla="*/ 1969491 h 2083506"/>
              <a:gd name="connsiteX87" fmla="*/ 7520919 w 12191999"/>
              <a:gd name="connsiteY87" fmla="*/ 1970177 h 2083506"/>
              <a:gd name="connsiteX88" fmla="*/ 7456258 w 12191999"/>
              <a:gd name="connsiteY88" fmla="*/ 1960468 h 2083506"/>
              <a:gd name="connsiteX89" fmla="*/ 7393047 w 12191999"/>
              <a:gd name="connsiteY89" fmla="*/ 1952408 h 2083506"/>
              <a:gd name="connsiteX90" fmla="*/ 7199912 w 12191999"/>
              <a:gd name="connsiteY90" fmla="*/ 1959913 h 2083506"/>
              <a:gd name="connsiteX91" fmla="*/ 7146774 w 12191999"/>
              <a:gd name="connsiteY91" fmla="*/ 1956641 h 2083506"/>
              <a:gd name="connsiteX92" fmla="*/ 7122244 w 12191999"/>
              <a:gd name="connsiteY92" fmla="*/ 1953891 h 2083506"/>
              <a:gd name="connsiteX93" fmla="*/ 7032241 w 12191999"/>
              <a:gd name="connsiteY93" fmla="*/ 1962723 h 2083506"/>
              <a:gd name="connsiteX94" fmla="*/ 6941492 w 12191999"/>
              <a:gd name="connsiteY94" fmla="*/ 1976868 h 2083506"/>
              <a:gd name="connsiteX95" fmla="*/ 6906514 w 12191999"/>
              <a:gd name="connsiteY95" fmla="*/ 1968589 h 2083506"/>
              <a:gd name="connsiteX96" fmla="*/ 6826395 w 12191999"/>
              <a:gd name="connsiteY96" fmla="*/ 1974141 h 2083506"/>
              <a:gd name="connsiteX97" fmla="*/ 6716431 w 12191999"/>
              <a:gd name="connsiteY97" fmla="*/ 2004297 h 2083506"/>
              <a:gd name="connsiteX98" fmla="*/ 6569607 w 12191999"/>
              <a:gd name="connsiteY98" fmla="*/ 2015496 h 2083506"/>
              <a:gd name="connsiteX99" fmla="*/ 6561430 w 12191999"/>
              <a:gd name="connsiteY99" fmla="*/ 2020996 h 2083506"/>
              <a:gd name="connsiteX100" fmla="*/ 6549371 w 12191999"/>
              <a:gd name="connsiteY100" fmla="*/ 2024747 h 2083506"/>
              <a:gd name="connsiteX101" fmla="*/ 6547040 w 12191999"/>
              <a:gd name="connsiteY101" fmla="*/ 2024474 h 2083506"/>
              <a:gd name="connsiteX102" fmla="*/ 6530482 w 12191999"/>
              <a:gd name="connsiteY102" fmla="*/ 2026659 h 2083506"/>
              <a:gd name="connsiteX103" fmla="*/ 6528565 w 12191999"/>
              <a:gd name="connsiteY103" fmla="*/ 2028600 h 2083506"/>
              <a:gd name="connsiteX104" fmla="*/ 6517741 w 12191999"/>
              <a:gd name="connsiteY104" fmla="*/ 2030558 h 2083506"/>
              <a:gd name="connsiteX105" fmla="*/ 6497855 w 12191999"/>
              <a:gd name="connsiteY105" fmla="*/ 2035650 h 2083506"/>
              <a:gd name="connsiteX106" fmla="*/ 6492785 w 12191999"/>
              <a:gd name="connsiteY106" fmla="*/ 2035444 h 2083506"/>
              <a:gd name="connsiteX107" fmla="*/ 6460692 w 12191999"/>
              <a:gd name="connsiteY107" fmla="*/ 2041321 h 2083506"/>
              <a:gd name="connsiteX108" fmla="*/ 6459609 w 12191999"/>
              <a:gd name="connsiteY108" fmla="*/ 2040851 h 2083506"/>
              <a:gd name="connsiteX109" fmla="*/ 6447765 w 12191999"/>
              <a:gd name="connsiteY109" fmla="*/ 2040102 h 2083506"/>
              <a:gd name="connsiteX110" fmla="*/ 6426590 w 12191999"/>
              <a:gd name="connsiteY110" fmla="*/ 2039928 h 2083506"/>
              <a:gd name="connsiteX111" fmla="*/ 6401693 w 12191999"/>
              <a:gd name="connsiteY111" fmla="*/ 2033537 h 2083506"/>
              <a:gd name="connsiteX112" fmla="*/ 6387141 w 12191999"/>
              <a:gd name="connsiteY112" fmla="*/ 2033161 h 2083506"/>
              <a:gd name="connsiteX113" fmla="*/ 6357846 w 12191999"/>
              <a:gd name="connsiteY113" fmla="*/ 2036782 h 2083506"/>
              <a:gd name="connsiteX114" fmla="*/ 6342914 w 12191999"/>
              <a:gd name="connsiteY114" fmla="*/ 2037585 h 2083506"/>
              <a:gd name="connsiteX115" fmla="*/ 6336300 w 12191999"/>
              <a:gd name="connsiteY115" fmla="*/ 2038781 h 2083506"/>
              <a:gd name="connsiteX116" fmla="*/ 6317178 w 12191999"/>
              <a:gd name="connsiteY116" fmla="*/ 2038968 h 2083506"/>
              <a:gd name="connsiteX117" fmla="*/ 6161427 w 12191999"/>
              <a:gd name="connsiteY117" fmla="*/ 2047338 h 2083506"/>
              <a:gd name="connsiteX118" fmla="*/ 6097339 w 12191999"/>
              <a:gd name="connsiteY118" fmla="*/ 2082438 h 2083506"/>
              <a:gd name="connsiteX119" fmla="*/ 6079059 w 12191999"/>
              <a:gd name="connsiteY119" fmla="*/ 2081299 h 2083506"/>
              <a:gd name="connsiteX120" fmla="*/ 5998439 w 12191999"/>
              <a:gd name="connsiteY120" fmla="*/ 2070958 h 2083506"/>
              <a:gd name="connsiteX121" fmla="*/ 5904290 w 12191999"/>
              <a:gd name="connsiteY121" fmla="*/ 2070255 h 2083506"/>
              <a:gd name="connsiteX122" fmla="*/ 5814867 w 12191999"/>
              <a:gd name="connsiteY122" fmla="*/ 2079032 h 2083506"/>
              <a:gd name="connsiteX123" fmla="*/ 5725743 w 12191999"/>
              <a:gd name="connsiteY123" fmla="*/ 2070558 h 2083506"/>
              <a:gd name="connsiteX124" fmla="*/ 5650546 w 12191999"/>
              <a:gd name="connsiteY124" fmla="*/ 2052412 h 2083506"/>
              <a:gd name="connsiteX125" fmla="*/ 5581284 w 12191999"/>
              <a:gd name="connsiteY125" fmla="*/ 2023175 h 2083506"/>
              <a:gd name="connsiteX126" fmla="*/ 5572593 w 12191999"/>
              <a:gd name="connsiteY126" fmla="*/ 2018391 h 2083506"/>
              <a:gd name="connsiteX127" fmla="*/ 5548580 w 12191999"/>
              <a:gd name="connsiteY127" fmla="*/ 2016951 h 2083506"/>
              <a:gd name="connsiteX128" fmla="*/ 5471173 w 12191999"/>
              <a:gd name="connsiteY128" fmla="*/ 2018786 h 2083506"/>
              <a:gd name="connsiteX129" fmla="*/ 5340320 w 12191999"/>
              <a:gd name="connsiteY129" fmla="*/ 2037611 h 2083506"/>
              <a:gd name="connsiteX130" fmla="*/ 5254376 w 12191999"/>
              <a:gd name="connsiteY130" fmla="*/ 2042928 h 2083506"/>
              <a:gd name="connsiteX131" fmla="*/ 5258035 w 12191999"/>
              <a:gd name="connsiteY131" fmla="*/ 2035649 h 2083506"/>
              <a:gd name="connsiteX132" fmla="*/ 5230622 w 12191999"/>
              <a:gd name="connsiteY132" fmla="*/ 2024576 h 2083506"/>
              <a:gd name="connsiteX133" fmla="*/ 5026203 w 12191999"/>
              <a:gd name="connsiteY133" fmla="*/ 2030162 h 2083506"/>
              <a:gd name="connsiteX134" fmla="*/ 4973988 w 12191999"/>
              <a:gd name="connsiteY134" fmla="*/ 2026668 h 2083506"/>
              <a:gd name="connsiteX135" fmla="*/ 4928030 w 12191999"/>
              <a:gd name="connsiteY135" fmla="*/ 2033642 h 2083506"/>
              <a:gd name="connsiteX136" fmla="*/ 4908970 w 12191999"/>
              <a:gd name="connsiteY136" fmla="*/ 2030033 h 2083506"/>
              <a:gd name="connsiteX137" fmla="*/ 4905679 w 12191999"/>
              <a:gd name="connsiteY137" fmla="*/ 2029300 h 2083506"/>
              <a:gd name="connsiteX138" fmla="*/ 4892525 w 12191999"/>
              <a:gd name="connsiteY138" fmla="*/ 2028768 h 2083506"/>
              <a:gd name="connsiteX139" fmla="*/ 4888818 w 12191999"/>
              <a:gd name="connsiteY139" fmla="*/ 2025619 h 2083506"/>
              <a:gd name="connsiteX140" fmla="*/ 4869018 w 12191999"/>
              <a:gd name="connsiteY140" fmla="*/ 2022668 h 2083506"/>
              <a:gd name="connsiteX141" fmla="*/ 4844804 w 12191999"/>
              <a:gd name="connsiteY141" fmla="*/ 2022527 h 2083506"/>
              <a:gd name="connsiteX142" fmla="*/ 4758778 w 12191999"/>
              <a:gd name="connsiteY142" fmla="*/ 2021694 h 2083506"/>
              <a:gd name="connsiteX143" fmla="*/ 4744748 w 12191999"/>
              <a:gd name="connsiteY143" fmla="*/ 2023396 h 2083506"/>
              <a:gd name="connsiteX144" fmla="*/ 4698956 w 12191999"/>
              <a:gd name="connsiteY144" fmla="*/ 2020558 h 2083506"/>
              <a:gd name="connsiteX145" fmla="*/ 4658147 w 12191999"/>
              <a:gd name="connsiteY145" fmla="*/ 2019920 h 2083506"/>
              <a:gd name="connsiteX146" fmla="*/ 4631706 w 12191999"/>
              <a:gd name="connsiteY146" fmla="*/ 2021274 h 2083506"/>
              <a:gd name="connsiteX147" fmla="*/ 4624776 w 12191999"/>
              <a:gd name="connsiteY147" fmla="*/ 2020152 h 2083506"/>
              <a:gd name="connsiteX148" fmla="*/ 4598150 w 12191999"/>
              <a:gd name="connsiteY148" fmla="*/ 2019429 h 2083506"/>
              <a:gd name="connsiteX149" fmla="*/ 4584588 w 12191999"/>
              <a:gd name="connsiteY149" fmla="*/ 2021092 h 2083506"/>
              <a:gd name="connsiteX150" fmla="*/ 4571203 w 12191999"/>
              <a:gd name="connsiteY150" fmla="*/ 2017263 h 2083506"/>
              <a:gd name="connsiteX151" fmla="*/ 4567930 w 12191999"/>
              <a:gd name="connsiteY151" fmla="*/ 2014458 h 2083506"/>
              <a:gd name="connsiteX152" fmla="*/ 4548984 w 12191999"/>
              <a:gd name="connsiteY152" fmla="*/ 2015717 h 2083506"/>
              <a:gd name="connsiteX153" fmla="*/ 4533451 w 12191999"/>
              <a:gd name="connsiteY153" fmla="*/ 2012976 h 2083506"/>
              <a:gd name="connsiteX154" fmla="*/ 4519910 w 12191999"/>
              <a:gd name="connsiteY154" fmla="*/ 2014768 h 2083506"/>
              <a:gd name="connsiteX155" fmla="*/ 4514290 w 12191999"/>
              <a:gd name="connsiteY155" fmla="*/ 2014364 h 2083506"/>
              <a:gd name="connsiteX156" fmla="*/ 4500320 w 12191999"/>
              <a:gd name="connsiteY156" fmla="*/ 2013007 h 2083506"/>
              <a:gd name="connsiteX157" fmla="*/ 4476219 w 12191999"/>
              <a:gd name="connsiteY157" fmla="*/ 2009993 h 2083506"/>
              <a:gd name="connsiteX158" fmla="*/ 4468701 w 12191999"/>
              <a:gd name="connsiteY158" fmla="*/ 2009574 h 2083506"/>
              <a:gd name="connsiteX159" fmla="*/ 4452333 w 12191999"/>
              <a:gd name="connsiteY159" fmla="*/ 2004964 h 2083506"/>
              <a:gd name="connsiteX160" fmla="*/ 4420644 w 12191999"/>
              <a:gd name="connsiteY160" fmla="*/ 2001021 h 2083506"/>
              <a:gd name="connsiteX161" fmla="*/ 4364856 w 12191999"/>
              <a:gd name="connsiteY161" fmla="*/ 1987267 h 2083506"/>
              <a:gd name="connsiteX162" fmla="*/ 4332062 w 12191999"/>
              <a:gd name="connsiteY162" fmla="*/ 1980703 h 2083506"/>
              <a:gd name="connsiteX163" fmla="*/ 4309876 w 12191999"/>
              <a:gd name="connsiteY163" fmla="*/ 1974653 h 2083506"/>
              <a:gd name="connsiteX164" fmla="*/ 4244391 w 12191999"/>
              <a:gd name="connsiteY164" fmla="*/ 1966109 h 2083506"/>
              <a:gd name="connsiteX165" fmla="*/ 4132071 w 12191999"/>
              <a:gd name="connsiteY165" fmla="*/ 1954813 h 2083506"/>
              <a:gd name="connsiteX166" fmla="*/ 4109069 w 12191999"/>
              <a:gd name="connsiteY166" fmla="*/ 1951778 h 2083506"/>
              <a:gd name="connsiteX167" fmla="*/ 4092908 w 12191999"/>
              <a:gd name="connsiteY167" fmla="*/ 1946662 h 2083506"/>
              <a:gd name="connsiteX168" fmla="*/ 4092306 w 12191999"/>
              <a:gd name="connsiteY168" fmla="*/ 1943291 h 2083506"/>
              <a:gd name="connsiteX169" fmla="*/ 4080234 w 12191999"/>
              <a:gd name="connsiteY169" fmla="*/ 1941219 h 2083506"/>
              <a:gd name="connsiteX170" fmla="*/ 4077778 w 12191999"/>
              <a:gd name="connsiteY170" fmla="*/ 1940145 h 2083506"/>
              <a:gd name="connsiteX171" fmla="*/ 4062936 w 12191999"/>
              <a:gd name="connsiteY171" fmla="*/ 1934506 h 2083506"/>
              <a:gd name="connsiteX172" fmla="*/ 4012506 w 12191999"/>
              <a:gd name="connsiteY172" fmla="*/ 1935475 h 2083506"/>
              <a:gd name="connsiteX173" fmla="*/ 3965880 w 12191999"/>
              <a:gd name="connsiteY173" fmla="*/ 1925968 h 2083506"/>
              <a:gd name="connsiteX174" fmla="*/ 3765338 w 12191999"/>
              <a:gd name="connsiteY174" fmla="*/ 1906649 h 2083506"/>
              <a:gd name="connsiteX175" fmla="*/ 3749493 w 12191999"/>
              <a:gd name="connsiteY175" fmla="*/ 1893071 h 2083506"/>
              <a:gd name="connsiteX176" fmla="*/ 3672704 w 12191999"/>
              <a:gd name="connsiteY176" fmla="*/ 1881383 h 2083506"/>
              <a:gd name="connsiteX177" fmla="*/ 3530082 w 12191999"/>
              <a:gd name="connsiteY177" fmla="*/ 1883187 h 2083506"/>
              <a:gd name="connsiteX178" fmla="*/ 3387664 w 12191999"/>
              <a:gd name="connsiteY178" fmla="*/ 1862579 h 2083506"/>
              <a:gd name="connsiteX179" fmla="*/ 3371681 w 12191999"/>
              <a:gd name="connsiteY179" fmla="*/ 1865293 h 2083506"/>
              <a:gd name="connsiteX180" fmla="*/ 3355305 w 12191999"/>
              <a:gd name="connsiteY180" fmla="*/ 1865842 h 2083506"/>
              <a:gd name="connsiteX181" fmla="*/ 3353790 w 12191999"/>
              <a:gd name="connsiteY181" fmla="*/ 1865158 h 2083506"/>
              <a:gd name="connsiteX182" fmla="*/ 3336210 w 12191999"/>
              <a:gd name="connsiteY182" fmla="*/ 1863564 h 2083506"/>
              <a:gd name="connsiteX183" fmla="*/ 3331381 w 12191999"/>
              <a:gd name="connsiteY183" fmla="*/ 1864716 h 2083506"/>
              <a:gd name="connsiteX184" fmla="*/ 3319012 w 12191999"/>
              <a:gd name="connsiteY184" fmla="*/ 1864093 h 2083506"/>
              <a:gd name="connsiteX185" fmla="*/ 3293818 w 12191999"/>
              <a:gd name="connsiteY185" fmla="*/ 1864135 h 2083506"/>
              <a:gd name="connsiteX186" fmla="*/ 3289881 w 12191999"/>
              <a:gd name="connsiteY186" fmla="*/ 1862954 h 2083506"/>
              <a:gd name="connsiteX187" fmla="*/ 3253090 w 12191999"/>
              <a:gd name="connsiteY187" fmla="*/ 1861164 h 2083506"/>
              <a:gd name="connsiteX188" fmla="*/ 3252949 w 12191999"/>
              <a:gd name="connsiteY188" fmla="*/ 1860574 h 2083506"/>
              <a:gd name="connsiteX189" fmla="*/ 3244187 w 12191999"/>
              <a:gd name="connsiteY189" fmla="*/ 1857604 h 2083506"/>
              <a:gd name="connsiteX190" fmla="*/ 3246570 w 12191999"/>
              <a:gd name="connsiteY190" fmla="*/ 1852946 h 2083506"/>
              <a:gd name="connsiteX191" fmla="*/ 3237810 w 12191999"/>
              <a:gd name="connsiteY191" fmla="*/ 1853064 h 2083506"/>
              <a:gd name="connsiteX192" fmla="*/ 3230822 w 12191999"/>
              <a:gd name="connsiteY192" fmla="*/ 1855474 h 2083506"/>
              <a:gd name="connsiteX193" fmla="*/ 3136549 w 12191999"/>
              <a:gd name="connsiteY193" fmla="*/ 1874037 h 2083506"/>
              <a:gd name="connsiteX194" fmla="*/ 2845754 w 12191999"/>
              <a:gd name="connsiteY194" fmla="*/ 1910932 h 2083506"/>
              <a:gd name="connsiteX195" fmla="*/ 2786878 w 12191999"/>
              <a:gd name="connsiteY195" fmla="*/ 1917162 h 2083506"/>
              <a:gd name="connsiteX196" fmla="*/ 2725298 w 12191999"/>
              <a:gd name="connsiteY196" fmla="*/ 1912340 h 2083506"/>
              <a:gd name="connsiteX197" fmla="*/ 2697754 w 12191999"/>
              <a:gd name="connsiteY197" fmla="*/ 1914863 h 2083506"/>
              <a:gd name="connsiteX198" fmla="*/ 2568063 w 12191999"/>
              <a:gd name="connsiteY198" fmla="*/ 1936283 h 2083506"/>
              <a:gd name="connsiteX199" fmla="*/ 2489784 w 12191999"/>
              <a:gd name="connsiteY199" fmla="*/ 1943720 h 2083506"/>
              <a:gd name="connsiteX200" fmla="*/ 2458978 w 12191999"/>
              <a:gd name="connsiteY200" fmla="*/ 1938095 h 2083506"/>
              <a:gd name="connsiteX201" fmla="*/ 2318712 w 12191999"/>
              <a:gd name="connsiteY201" fmla="*/ 1934474 h 2083506"/>
              <a:gd name="connsiteX202" fmla="*/ 2268709 w 12191999"/>
              <a:gd name="connsiteY202" fmla="*/ 1940521 h 2083506"/>
              <a:gd name="connsiteX203" fmla="*/ 2264080 w 12191999"/>
              <a:gd name="connsiteY203" fmla="*/ 1941232 h 2083506"/>
              <a:gd name="connsiteX204" fmla="*/ 2254684 w 12191999"/>
              <a:gd name="connsiteY204" fmla="*/ 1943524 h 2083506"/>
              <a:gd name="connsiteX205" fmla="*/ 2252523 w 12191999"/>
              <a:gd name="connsiteY205" fmla="*/ 1943004 h 2083506"/>
              <a:gd name="connsiteX206" fmla="*/ 2173350 w 12191999"/>
              <a:gd name="connsiteY206" fmla="*/ 1929202 h 2083506"/>
              <a:gd name="connsiteX207" fmla="*/ 2155266 w 12191999"/>
              <a:gd name="connsiteY207" fmla="*/ 1920267 h 2083506"/>
              <a:gd name="connsiteX208" fmla="*/ 2091013 w 12191999"/>
              <a:gd name="connsiteY208" fmla="*/ 1914631 h 2083506"/>
              <a:gd name="connsiteX209" fmla="*/ 2030712 w 12191999"/>
              <a:gd name="connsiteY209" fmla="*/ 1897690 h 2083506"/>
              <a:gd name="connsiteX210" fmla="*/ 1908838 w 12191999"/>
              <a:gd name="connsiteY210" fmla="*/ 1892222 h 2083506"/>
              <a:gd name="connsiteX211" fmla="*/ 1877796 w 12191999"/>
              <a:gd name="connsiteY211" fmla="*/ 1883887 h 2083506"/>
              <a:gd name="connsiteX212" fmla="*/ 1875824 w 12191999"/>
              <a:gd name="connsiteY212" fmla="*/ 1879265 h 2083506"/>
              <a:gd name="connsiteX213" fmla="*/ 1823048 w 12191999"/>
              <a:gd name="connsiteY213" fmla="*/ 1881064 h 2083506"/>
              <a:gd name="connsiteX214" fmla="*/ 1765736 w 12191999"/>
              <a:gd name="connsiteY214" fmla="*/ 1856578 h 2083506"/>
              <a:gd name="connsiteX215" fmla="*/ 1725669 w 12191999"/>
              <a:gd name="connsiteY215" fmla="*/ 1833744 h 2083506"/>
              <a:gd name="connsiteX216" fmla="*/ 1725216 w 12191999"/>
              <a:gd name="connsiteY216" fmla="*/ 1829447 h 2083506"/>
              <a:gd name="connsiteX217" fmla="*/ 1721485 w 12191999"/>
              <a:gd name="connsiteY217" fmla="*/ 1828960 h 2083506"/>
              <a:gd name="connsiteX218" fmla="*/ 1717786 w 12191999"/>
              <a:gd name="connsiteY218" fmla="*/ 1832224 h 2083506"/>
              <a:gd name="connsiteX219" fmla="*/ 1689907 w 12191999"/>
              <a:gd name="connsiteY219" fmla="*/ 1825425 h 2083506"/>
              <a:gd name="connsiteX220" fmla="*/ 1688093 w 12191999"/>
              <a:gd name="connsiteY220" fmla="*/ 1817391 h 2083506"/>
              <a:gd name="connsiteX221" fmla="*/ 1496789 w 12191999"/>
              <a:gd name="connsiteY221" fmla="*/ 1805297 h 2083506"/>
              <a:gd name="connsiteX222" fmla="*/ 1392839 w 12191999"/>
              <a:gd name="connsiteY222" fmla="*/ 1758649 h 2083506"/>
              <a:gd name="connsiteX223" fmla="*/ 1360872 w 12191999"/>
              <a:gd name="connsiteY223" fmla="*/ 1752441 h 2083506"/>
              <a:gd name="connsiteX224" fmla="*/ 1313885 w 12191999"/>
              <a:gd name="connsiteY224" fmla="*/ 1731785 h 2083506"/>
              <a:gd name="connsiteX225" fmla="*/ 1247665 w 12191999"/>
              <a:gd name="connsiteY225" fmla="*/ 1727765 h 2083506"/>
              <a:gd name="connsiteX226" fmla="*/ 1196850 w 12191999"/>
              <a:gd name="connsiteY226" fmla="*/ 1729622 h 2083506"/>
              <a:gd name="connsiteX227" fmla="*/ 1168728 w 12191999"/>
              <a:gd name="connsiteY227" fmla="*/ 1728550 h 2083506"/>
              <a:gd name="connsiteX228" fmla="*/ 1096918 w 12191999"/>
              <a:gd name="connsiteY228" fmla="*/ 1721485 h 2083506"/>
              <a:gd name="connsiteX229" fmla="*/ 1094082 w 12191999"/>
              <a:gd name="connsiteY229" fmla="*/ 1720113 h 2083506"/>
              <a:gd name="connsiteX230" fmla="*/ 1040782 w 12191999"/>
              <a:gd name="connsiteY230" fmla="*/ 1721762 h 2083506"/>
              <a:gd name="connsiteX231" fmla="*/ 955980 w 12191999"/>
              <a:gd name="connsiteY231" fmla="*/ 1719289 h 2083506"/>
              <a:gd name="connsiteX232" fmla="*/ 926108 w 12191999"/>
              <a:gd name="connsiteY232" fmla="*/ 1715917 h 2083506"/>
              <a:gd name="connsiteX233" fmla="*/ 876049 w 12191999"/>
              <a:gd name="connsiteY233" fmla="*/ 1710422 h 2083506"/>
              <a:gd name="connsiteX234" fmla="*/ 839194 w 12191999"/>
              <a:gd name="connsiteY234" fmla="*/ 1700176 h 2083506"/>
              <a:gd name="connsiteX235" fmla="*/ 797112 w 12191999"/>
              <a:gd name="connsiteY235" fmla="*/ 1698014 h 2083506"/>
              <a:gd name="connsiteX236" fmla="*/ 786610 w 12191999"/>
              <a:gd name="connsiteY236" fmla="*/ 1705455 h 2083506"/>
              <a:gd name="connsiteX237" fmla="*/ 741833 w 12191999"/>
              <a:gd name="connsiteY237" fmla="*/ 1700566 h 2083506"/>
              <a:gd name="connsiteX238" fmla="*/ 673985 w 12191999"/>
              <a:gd name="connsiteY238" fmla="*/ 1692278 h 2083506"/>
              <a:gd name="connsiteX239" fmla="*/ 634665 w 12191999"/>
              <a:gd name="connsiteY239" fmla="*/ 1689550 h 2083506"/>
              <a:gd name="connsiteX240" fmla="*/ 527471 w 12191999"/>
              <a:gd name="connsiteY240" fmla="*/ 1679869 h 2083506"/>
              <a:gd name="connsiteX241" fmla="*/ 420260 w 12191999"/>
              <a:gd name="connsiteY241" fmla="*/ 1668475 h 2083506"/>
              <a:gd name="connsiteX242" fmla="*/ 357630 w 12191999"/>
              <a:gd name="connsiteY242" fmla="*/ 1652142 h 2083506"/>
              <a:gd name="connsiteX243" fmla="*/ 269407 w 12191999"/>
              <a:gd name="connsiteY243" fmla="*/ 1643812 h 2083506"/>
              <a:gd name="connsiteX244" fmla="*/ 254769 w 12191999"/>
              <a:gd name="connsiteY244" fmla="*/ 1641013 h 2083506"/>
              <a:gd name="connsiteX245" fmla="*/ 150763 w 12191999"/>
              <a:gd name="connsiteY245" fmla="*/ 1628143 h 2083506"/>
              <a:gd name="connsiteX246" fmla="*/ 29133 w 12191999"/>
              <a:gd name="connsiteY246" fmla="*/ 1626172 h 2083506"/>
              <a:gd name="connsiteX247" fmla="*/ 0 w 12191999"/>
              <a:gd name="connsiteY247" fmla="*/ 1619589 h 2083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1999" h="2083506">
                <a:moveTo>
                  <a:pt x="0" y="0"/>
                </a:moveTo>
                <a:lnTo>
                  <a:pt x="9429748" y="0"/>
                </a:lnTo>
                <a:lnTo>
                  <a:pt x="9429748" y="1"/>
                </a:lnTo>
                <a:lnTo>
                  <a:pt x="12191999" y="1"/>
                </a:lnTo>
                <a:lnTo>
                  <a:pt x="12191999" y="1164372"/>
                </a:lnTo>
                <a:lnTo>
                  <a:pt x="12147852" y="1163783"/>
                </a:lnTo>
                <a:cubicBezTo>
                  <a:pt x="12063101" y="1189107"/>
                  <a:pt x="12045020" y="1156925"/>
                  <a:pt x="11993604" y="1153496"/>
                </a:cubicBezTo>
                <a:cubicBezTo>
                  <a:pt x="11954216" y="1165241"/>
                  <a:pt x="11911195" y="1167350"/>
                  <a:pt x="11865319" y="1176624"/>
                </a:cubicBezTo>
                <a:cubicBezTo>
                  <a:pt x="11822513" y="1184682"/>
                  <a:pt x="11766915" y="1201558"/>
                  <a:pt x="11718353" y="1209136"/>
                </a:cubicBezTo>
                <a:cubicBezTo>
                  <a:pt x="11675379" y="1217463"/>
                  <a:pt x="11638007" y="1216639"/>
                  <a:pt x="11609067" y="1218512"/>
                </a:cubicBezTo>
                <a:cubicBezTo>
                  <a:pt x="11597582" y="1221322"/>
                  <a:pt x="11554280" y="1243577"/>
                  <a:pt x="11545958" y="1240430"/>
                </a:cubicBezTo>
                <a:lnTo>
                  <a:pt x="11445770" y="1225780"/>
                </a:lnTo>
                <a:cubicBezTo>
                  <a:pt x="11425543" y="1230782"/>
                  <a:pt x="11413740" y="1222096"/>
                  <a:pt x="11398842" y="1227250"/>
                </a:cubicBezTo>
                <a:cubicBezTo>
                  <a:pt x="11367060" y="1233093"/>
                  <a:pt x="11269285" y="1263712"/>
                  <a:pt x="11240093" y="1266797"/>
                </a:cubicBezTo>
                <a:cubicBezTo>
                  <a:pt x="11197297" y="1273685"/>
                  <a:pt x="11181311" y="1272682"/>
                  <a:pt x="11141364" y="1288059"/>
                </a:cubicBezTo>
                <a:cubicBezTo>
                  <a:pt x="11099891" y="1305386"/>
                  <a:pt x="11051533" y="1319157"/>
                  <a:pt x="11015396" y="1353104"/>
                </a:cubicBezTo>
                <a:cubicBezTo>
                  <a:pt x="11009424" y="1362217"/>
                  <a:pt x="10992328" y="1361966"/>
                  <a:pt x="10973905" y="1365109"/>
                </a:cubicBezTo>
                <a:cubicBezTo>
                  <a:pt x="10955482" y="1368254"/>
                  <a:pt x="10907369" y="1372817"/>
                  <a:pt x="10904858" y="1371966"/>
                </a:cubicBezTo>
                <a:cubicBezTo>
                  <a:pt x="10880521" y="1379494"/>
                  <a:pt x="10873670" y="1399734"/>
                  <a:pt x="10827883" y="1410270"/>
                </a:cubicBezTo>
                <a:cubicBezTo>
                  <a:pt x="10790248" y="1415655"/>
                  <a:pt x="10724899" y="1420726"/>
                  <a:pt x="10690996" y="1426394"/>
                </a:cubicBezTo>
                <a:cubicBezTo>
                  <a:pt x="10676463" y="1423331"/>
                  <a:pt x="10634514" y="1436908"/>
                  <a:pt x="10624461" y="1444283"/>
                </a:cubicBezTo>
                <a:cubicBezTo>
                  <a:pt x="10601952" y="1468442"/>
                  <a:pt x="10536224" y="1460228"/>
                  <a:pt x="10517208" y="1478947"/>
                </a:cubicBezTo>
                <a:cubicBezTo>
                  <a:pt x="10509508" y="1482271"/>
                  <a:pt x="10505833" y="1468818"/>
                  <a:pt x="10497937" y="1469831"/>
                </a:cubicBezTo>
                <a:lnTo>
                  <a:pt x="10471201" y="1486037"/>
                </a:lnTo>
                <a:lnTo>
                  <a:pt x="10448263" y="1478223"/>
                </a:lnTo>
                <a:lnTo>
                  <a:pt x="10388089" y="1507175"/>
                </a:lnTo>
                <a:cubicBezTo>
                  <a:pt x="10350285" y="1513081"/>
                  <a:pt x="10383281" y="1526586"/>
                  <a:pt x="10333720" y="1515848"/>
                </a:cubicBezTo>
                <a:cubicBezTo>
                  <a:pt x="10286428" y="1526223"/>
                  <a:pt x="10174884" y="1550019"/>
                  <a:pt x="10104338" y="1569424"/>
                </a:cubicBezTo>
                <a:cubicBezTo>
                  <a:pt x="10066963" y="1581564"/>
                  <a:pt x="9967395" y="1605712"/>
                  <a:pt x="9910445" y="1632275"/>
                </a:cubicBezTo>
                <a:cubicBezTo>
                  <a:pt x="9856131" y="1644130"/>
                  <a:pt x="9831118" y="1689967"/>
                  <a:pt x="9770872" y="1688088"/>
                </a:cubicBezTo>
                <a:cubicBezTo>
                  <a:pt x="9769882" y="1691843"/>
                  <a:pt x="9737016" y="1697044"/>
                  <a:pt x="9733849" y="1700034"/>
                </a:cubicBezTo>
                <a:lnTo>
                  <a:pt x="9703714" y="1730093"/>
                </a:lnTo>
                <a:lnTo>
                  <a:pt x="9698351" y="1730377"/>
                </a:lnTo>
                <a:lnTo>
                  <a:pt x="9632895" y="1736363"/>
                </a:lnTo>
                <a:lnTo>
                  <a:pt x="9569107" y="1741010"/>
                </a:lnTo>
                <a:cubicBezTo>
                  <a:pt x="9558961" y="1745882"/>
                  <a:pt x="9548028" y="1750646"/>
                  <a:pt x="9536451" y="1755120"/>
                </a:cubicBezTo>
                <a:lnTo>
                  <a:pt x="9529385" y="1757515"/>
                </a:lnTo>
                <a:lnTo>
                  <a:pt x="9498527" y="1753117"/>
                </a:lnTo>
                <a:lnTo>
                  <a:pt x="9436642" y="1755478"/>
                </a:lnTo>
                <a:lnTo>
                  <a:pt x="9429748" y="1756317"/>
                </a:lnTo>
                <a:lnTo>
                  <a:pt x="9429748" y="1768745"/>
                </a:lnTo>
                <a:lnTo>
                  <a:pt x="9425802" y="1769273"/>
                </a:lnTo>
                <a:cubicBezTo>
                  <a:pt x="9390751" y="1773262"/>
                  <a:pt x="9371406" y="1773457"/>
                  <a:pt x="9349763" y="1776107"/>
                </a:cubicBezTo>
                <a:cubicBezTo>
                  <a:pt x="9314721" y="1782260"/>
                  <a:pt x="9277650" y="1796217"/>
                  <a:pt x="9256503" y="1800699"/>
                </a:cubicBezTo>
                <a:lnTo>
                  <a:pt x="9222873" y="1803003"/>
                </a:lnTo>
                <a:lnTo>
                  <a:pt x="9224095" y="1807355"/>
                </a:lnTo>
                <a:lnTo>
                  <a:pt x="9211603" y="1807675"/>
                </a:lnTo>
                <a:lnTo>
                  <a:pt x="9183719" y="1807781"/>
                </a:lnTo>
                <a:cubicBezTo>
                  <a:pt x="9166319" y="1808439"/>
                  <a:pt x="9117935" y="1807396"/>
                  <a:pt x="9100221" y="1808989"/>
                </a:cubicBezTo>
                <a:cubicBezTo>
                  <a:pt x="9095111" y="1813630"/>
                  <a:pt x="9087224" y="1816160"/>
                  <a:pt x="9077439" y="1817333"/>
                </a:cubicBezTo>
                <a:lnTo>
                  <a:pt x="9055889" y="1817464"/>
                </a:lnTo>
                <a:lnTo>
                  <a:pt x="8930912" y="1828648"/>
                </a:lnTo>
                <a:lnTo>
                  <a:pt x="8913729" y="1829483"/>
                </a:lnTo>
                <a:lnTo>
                  <a:pt x="8904423" y="1833234"/>
                </a:lnTo>
                <a:cubicBezTo>
                  <a:pt x="8897319" y="1833982"/>
                  <a:pt x="8876911" y="1833498"/>
                  <a:pt x="8871099" y="1833979"/>
                </a:cubicBezTo>
                <a:lnTo>
                  <a:pt x="8869557" y="1836113"/>
                </a:lnTo>
                <a:cubicBezTo>
                  <a:pt x="8851043" y="1839524"/>
                  <a:pt x="8781405" y="1850882"/>
                  <a:pt x="8760021" y="1854442"/>
                </a:cubicBezTo>
                <a:cubicBezTo>
                  <a:pt x="8755749" y="1851161"/>
                  <a:pt x="8746183" y="1856343"/>
                  <a:pt x="8741254" y="1857469"/>
                </a:cubicBezTo>
                <a:cubicBezTo>
                  <a:pt x="8740491" y="1855259"/>
                  <a:pt x="8728559" y="1854585"/>
                  <a:pt x="8725039" y="1856552"/>
                </a:cubicBezTo>
                <a:cubicBezTo>
                  <a:pt x="8641157" y="1867333"/>
                  <a:pt x="8683145" y="1845054"/>
                  <a:pt x="8635265" y="1859168"/>
                </a:cubicBezTo>
                <a:cubicBezTo>
                  <a:pt x="8626795" y="1860103"/>
                  <a:pt x="8619931" y="1859212"/>
                  <a:pt x="8613911" y="1857561"/>
                </a:cubicBezTo>
                <a:lnTo>
                  <a:pt x="8604931" y="1854170"/>
                </a:lnTo>
                <a:lnTo>
                  <a:pt x="8570171" y="1860579"/>
                </a:lnTo>
                <a:cubicBezTo>
                  <a:pt x="8553049" y="1862813"/>
                  <a:pt x="8535028" y="1864294"/>
                  <a:pt x="8516537" y="1864971"/>
                </a:cubicBezTo>
                <a:cubicBezTo>
                  <a:pt x="8512388" y="1860455"/>
                  <a:pt x="8497874" y="1866870"/>
                  <a:pt x="8491046" y="1868141"/>
                </a:cubicBezTo>
                <a:cubicBezTo>
                  <a:pt x="8490975" y="1865191"/>
                  <a:pt x="8475847" y="1863778"/>
                  <a:pt x="8470478" y="1866216"/>
                </a:cubicBezTo>
                <a:cubicBezTo>
                  <a:pt x="8357654" y="1876758"/>
                  <a:pt x="8421139" y="1849210"/>
                  <a:pt x="8353433" y="1865729"/>
                </a:cubicBezTo>
                <a:lnTo>
                  <a:pt x="8347675" y="1865075"/>
                </a:lnTo>
                <a:lnTo>
                  <a:pt x="8343939" y="1865677"/>
                </a:lnTo>
                <a:cubicBezTo>
                  <a:pt x="8309852" y="1870841"/>
                  <a:pt x="8272587" y="1875809"/>
                  <a:pt x="8221566" y="1881148"/>
                </a:cubicBezTo>
                <a:cubicBezTo>
                  <a:pt x="8158043" y="1892960"/>
                  <a:pt x="8095547" y="1914042"/>
                  <a:pt x="8066095" y="1919902"/>
                </a:cubicBezTo>
                <a:cubicBezTo>
                  <a:pt x="8058949" y="1919234"/>
                  <a:pt x="8051921" y="1917862"/>
                  <a:pt x="8044849" y="1916308"/>
                </a:cubicBezTo>
                <a:lnTo>
                  <a:pt x="8041142" y="1915506"/>
                </a:lnTo>
                <a:lnTo>
                  <a:pt x="8022159" y="1911521"/>
                </a:lnTo>
                <a:lnTo>
                  <a:pt x="7944932" y="1917265"/>
                </a:lnTo>
                <a:lnTo>
                  <a:pt x="7879011" y="1928570"/>
                </a:lnTo>
                <a:lnTo>
                  <a:pt x="7865529" y="1934399"/>
                </a:lnTo>
                <a:lnTo>
                  <a:pt x="7774801" y="1947969"/>
                </a:lnTo>
                <a:lnTo>
                  <a:pt x="7748398" y="1955982"/>
                </a:lnTo>
                <a:lnTo>
                  <a:pt x="7740684" y="1955717"/>
                </a:lnTo>
                <a:cubicBezTo>
                  <a:pt x="7728362" y="1958584"/>
                  <a:pt x="7714099" y="1968442"/>
                  <a:pt x="7712976" y="1960442"/>
                </a:cubicBezTo>
                <a:lnTo>
                  <a:pt x="7699956" y="1966104"/>
                </a:lnTo>
                <a:lnTo>
                  <a:pt x="7684158" y="1962927"/>
                </a:lnTo>
                <a:cubicBezTo>
                  <a:pt x="7674684" y="1962643"/>
                  <a:pt x="7652105" y="1963177"/>
                  <a:pt x="7643109" y="1964400"/>
                </a:cubicBezTo>
                <a:lnTo>
                  <a:pt x="7630180" y="1970266"/>
                </a:lnTo>
                <a:lnTo>
                  <a:pt x="7609131" y="1971774"/>
                </a:lnTo>
                <a:cubicBezTo>
                  <a:pt x="7596694" y="1971644"/>
                  <a:pt x="7570258" y="1969757"/>
                  <a:pt x="7555555" y="1969491"/>
                </a:cubicBezTo>
                <a:cubicBezTo>
                  <a:pt x="7541460" y="1966540"/>
                  <a:pt x="7530571" y="1964848"/>
                  <a:pt x="7520919" y="1970177"/>
                </a:cubicBezTo>
                <a:cubicBezTo>
                  <a:pt x="7500295" y="1966884"/>
                  <a:pt x="7480780" y="1949401"/>
                  <a:pt x="7456258" y="1960468"/>
                </a:cubicBezTo>
                <a:cubicBezTo>
                  <a:pt x="7434946" y="1957506"/>
                  <a:pt x="7435772" y="1952500"/>
                  <a:pt x="7393047" y="1952408"/>
                </a:cubicBezTo>
                <a:cubicBezTo>
                  <a:pt x="7356520" y="1952860"/>
                  <a:pt x="7236307" y="1958626"/>
                  <a:pt x="7199912" y="1959913"/>
                </a:cubicBezTo>
                <a:cubicBezTo>
                  <a:pt x="7176501" y="1959942"/>
                  <a:pt x="7160098" y="1958343"/>
                  <a:pt x="7146774" y="1956641"/>
                </a:cubicBezTo>
                <a:lnTo>
                  <a:pt x="7122244" y="1953891"/>
                </a:lnTo>
                <a:lnTo>
                  <a:pt x="7032241" y="1962723"/>
                </a:lnTo>
                <a:cubicBezTo>
                  <a:pt x="6997214" y="1965198"/>
                  <a:pt x="6963725" y="1968396"/>
                  <a:pt x="6941492" y="1976868"/>
                </a:cubicBezTo>
                <a:cubicBezTo>
                  <a:pt x="6947015" y="1970398"/>
                  <a:pt x="6923088" y="1965379"/>
                  <a:pt x="6906514" y="1968589"/>
                </a:cubicBezTo>
                <a:cubicBezTo>
                  <a:pt x="6925890" y="1943204"/>
                  <a:pt x="6840983" y="1991464"/>
                  <a:pt x="6826395" y="1974141"/>
                </a:cubicBezTo>
                <a:cubicBezTo>
                  <a:pt x="6825676" y="1990223"/>
                  <a:pt x="6751393" y="2017492"/>
                  <a:pt x="6716431" y="2004297"/>
                </a:cubicBezTo>
                <a:cubicBezTo>
                  <a:pt x="6663167" y="2007518"/>
                  <a:pt x="6625450" y="2020811"/>
                  <a:pt x="6569607" y="2015496"/>
                </a:cubicBezTo>
                <a:cubicBezTo>
                  <a:pt x="6567874" y="2017648"/>
                  <a:pt x="6565034" y="2019449"/>
                  <a:pt x="6561430" y="2020996"/>
                </a:cubicBezTo>
                <a:lnTo>
                  <a:pt x="6549371" y="2024747"/>
                </a:lnTo>
                <a:lnTo>
                  <a:pt x="6547040" y="2024474"/>
                </a:lnTo>
                <a:cubicBezTo>
                  <a:pt x="6537882" y="2024425"/>
                  <a:pt x="6533193" y="2025332"/>
                  <a:pt x="6530482" y="2026659"/>
                </a:cubicBezTo>
                <a:lnTo>
                  <a:pt x="6528565" y="2028600"/>
                </a:lnTo>
                <a:lnTo>
                  <a:pt x="6517741" y="2030558"/>
                </a:lnTo>
                <a:lnTo>
                  <a:pt x="6497855" y="2035650"/>
                </a:lnTo>
                <a:lnTo>
                  <a:pt x="6492785" y="2035444"/>
                </a:lnTo>
                <a:lnTo>
                  <a:pt x="6460692" y="2041321"/>
                </a:lnTo>
                <a:lnTo>
                  <a:pt x="6459609" y="2040851"/>
                </a:lnTo>
                <a:cubicBezTo>
                  <a:pt x="6456451" y="2039933"/>
                  <a:pt x="6452734" y="2039508"/>
                  <a:pt x="6447765" y="2040102"/>
                </a:cubicBezTo>
                <a:cubicBezTo>
                  <a:pt x="6446007" y="2031126"/>
                  <a:pt x="6441093" y="2037380"/>
                  <a:pt x="6426590" y="2039928"/>
                </a:cubicBezTo>
                <a:cubicBezTo>
                  <a:pt x="6423606" y="2033241"/>
                  <a:pt x="6413230" y="2032925"/>
                  <a:pt x="6401693" y="2033537"/>
                </a:cubicBezTo>
                <a:lnTo>
                  <a:pt x="6387141" y="2033161"/>
                </a:lnTo>
                <a:lnTo>
                  <a:pt x="6357846" y="2036782"/>
                </a:lnTo>
                <a:lnTo>
                  <a:pt x="6342914" y="2037585"/>
                </a:lnTo>
                <a:lnTo>
                  <a:pt x="6336300" y="2038781"/>
                </a:lnTo>
                <a:lnTo>
                  <a:pt x="6317178" y="2038968"/>
                </a:lnTo>
                <a:lnTo>
                  <a:pt x="6161427" y="2047338"/>
                </a:lnTo>
                <a:cubicBezTo>
                  <a:pt x="6147824" y="2057658"/>
                  <a:pt x="6118908" y="2077615"/>
                  <a:pt x="6097339" y="2082438"/>
                </a:cubicBezTo>
                <a:cubicBezTo>
                  <a:pt x="6090149" y="2084046"/>
                  <a:pt x="6083776" y="2083972"/>
                  <a:pt x="6079059" y="2081299"/>
                </a:cubicBezTo>
                <a:cubicBezTo>
                  <a:pt x="6063900" y="2082334"/>
                  <a:pt x="6011621" y="2084537"/>
                  <a:pt x="5998439" y="2070958"/>
                </a:cubicBezTo>
                <a:cubicBezTo>
                  <a:pt x="5976443" y="2071759"/>
                  <a:pt x="5925514" y="2069780"/>
                  <a:pt x="5904290" y="2070255"/>
                </a:cubicBezTo>
                <a:cubicBezTo>
                  <a:pt x="5871515" y="2066244"/>
                  <a:pt x="5843986" y="2088249"/>
                  <a:pt x="5814867" y="2079032"/>
                </a:cubicBezTo>
                <a:cubicBezTo>
                  <a:pt x="5792003" y="2070559"/>
                  <a:pt x="5750009" y="2076273"/>
                  <a:pt x="5725743" y="2070558"/>
                </a:cubicBezTo>
                <a:cubicBezTo>
                  <a:pt x="5716432" y="2058355"/>
                  <a:pt x="5667424" y="2047322"/>
                  <a:pt x="5650546" y="2052412"/>
                </a:cubicBezTo>
                <a:cubicBezTo>
                  <a:pt x="5614627" y="2046084"/>
                  <a:pt x="5608108" y="2028306"/>
                  <a:pt x="5581284" y="2023175"/>
                </a:cubicBezTo>
                <a:lnTo>
                  <a:pt x="5572593" y="2018391"/>
                </a:lnTo>
                <a:lnTo>
                  <a:pt x="5548580" y="2016951"/>
                </a:lnTo>
                <a:cubicBezTo>
                  <a:pt x="5523726" y="2017783"/>
                  <a:pt x="5498337" y="2019663"/>
                  <a:pt x="5471173" y="2018786"/>
                </a:cubicBezTo>
                <a:cubicBezTo>
                  <a:pt x="5447687" y="2003020"/>
                  <a:pt x="5353807" y="2022324"/>
                  <a:pt x="5340320" y="2037611"/>
                </a:cubicBezTo>
                <a:cubicBezTo>
                  <a:pt x="5340015" y="2024215"/>
                  <a:pt x="5271937" y="2042455"/>
                  <a:pt x="5254376" y="2042928"/>
                </a:cubicBezTo>
                <a:cubicBezTo>
                  <a:pt x="5248522" y="2043086"/>
                  <a:pt x="5248281" y="2041270"/>
                  <a:pt x="5258035" y="2035649"/>
                </a:cubicBezTo>
                <a:cubicBezTo>
                  <a:pt x="5239374" y="2037214"/>
                  <a:pt x="5220112" y="2030252"/>
                  <a:pt x="5230622" y="2024576"/>
                </a:cubicBezTo>
                <a:cubicBezTo>
                  <a:pt x="5173932" y="2036724"/>
                  <a:pt x="5090262" y="2024645"/>
                  <a:pt x="5026203" y="2030162"/>
                </a:cubicBezTo>
                <a:cubicBezTo>
                  <a:pt x="4991280" y="2016814"/>
                  <a:pt x="5010212" y="2029164"/>
                  <a:pt x="4973988" y="2026668"/>
                </a:cubicBezTo>
                <a:cubicBezTo>
                  <a:pt x="4983896" y="2038955"/>
                  <a:pt x="4930012" y="2019774"/>
                  <a:pt x="4928030" y="2033642"/>
                </a:cubicBezTo>
                <a:cubicBezTo>
                  <a:pt x="4921501" y="2032748"/>
                  <a:pt x="4915238" y="2031445"/>
                  <a:pt x="4908970" y="2030033"/>
                </a:cubicBezTo>
                <a:lnTo>
                  <a:pt x="4905679" y="2029300"/>
                </a:lnTo>
                <a:lnTo>
                  <a:pt x="4892525" y="2028768"/>
                </a:lnTo>
                <a:lnTo>
                  <a:pt x="4888818" y="2025619"/>
                </a:lnTo>
                <a:lnTo>
                  <a:pt x="4869018" y="2022668"/>
                </a:lnTo>
                <a:cubicBezTo>
                  <a:pt x="4861602" y="2022028"/>
                  <a:pt x="4853622" y="2021880"/>
                  <a:pt x="4844804" y="2022527"/>
                </a:cubicBezTo>
                <a:cubicBezTo>
                  <a:pt x="4823110" y="2028022"/>
                  <a:pt x="4789330" y="2021287"/>
                  <a:pt x="4758778" y="2021694"/>
                </a:cubicBezTo>
                <a:lnTo>
                  <a:pt x="4744748" y="2023396"/>
                </a:lnTo>
                <a:lnTo>
                  <a:pt x="4698956" y="2020558"/>
                </a:lnTo>
                <a:cubicBezTo>
                  <a:pt x="4685921" y="2020008"/>
                  <a:pt x="4672392" y="2019718"/>
                  <a:pt x="4658147" y="2019920"/>
                </a:cubicBezTo>
                <a:lnTo>
                  <a:pt x="4631706" y="2021274"/>
                </a:lnTo>
                <a:lnTo>
                  <a:pt x="4624776" y="2020152"/>
                </a:lnTo>
                <a:cubicBezTo>
                  <a:pt x="4612703" y="2020277"/>
                  <a:pt x="4596727" y="2024226"/>
                  <a:pt x="4598150" y="2019429"/>
                </a:cubicBezTo>
                <a:lnTo>
                  <a:pt x="4584588" y="2021092"/>
                </a:lnTo>
                <a:lnTo>
                  <a:pt x="4571203" y="2017263"/>
                </a:lnTo>
                <a:cubicBezTo>
                  <a:pt x="4569736" y="2016374"/>
                  <a:pt x="4568633" y="2015427"/>
                  <a:pt x="4567930" y="2014458"/>
                </a:cubicBezTo>
                <a:lnTo>
                  <a:pt x="4548984" y="2015717"/>
                </a:lnTo>
                <a:lnTo>
                  <a:pt x="4533451" y="2012976"/>
                </a:lnTo>
                <a:lnTo>
                  <a:pt x="4519910" y="2014768"/>
                </a:lnTo>
                <a:lnTo>
                  <a:pt x="4514290" y="2014364"/>
                </a:lnTo>
                <a:lnTo>
                  <a:pt x="4500320" y="2013007"/>
                </a:lnTo>
                <a:cubicBezTo>
                  <a:pt x="4493159" y="2012056"/>
                  <a:pt x="4485144" y="2010910"/>
                  <a:pt x="4476219" y="2009993"/>
                </a:cubicBezTo>
                <a:lnTo>
                  <a:pt x="4468701" y="2009574"/>
                </a:lnTo>
                <a:lnTo>
                  <a:pt x="4452333" y="2004964"/>
                </a:lnTo>
                <a:cubicBezTo>
                  <a:pt x="4440422" y="2001479"/>
                  <a:pt x="4431048" y="1999130"/>
                  <a:pt x="4420644" y="2001021"/>
                </a:cubicBezTo>
                <a:cubicBezTo>
                  <a:pt x="4402911" y="1996519"/>
                  <a:pt x="4390524" y="1983900"/>
                  <a:pt x="4364856" y="1987267"/>
                </a:cubicBezTo>
                <a:cubicBezTo>
                  <a:pt x="4372645" y="1981550"/>
                  <a:pt x="4336350" y="1986575"/>
                  <a:pt x="4332062" y="1980703"/>
                </a:cubicBezTo>
                <a:cubicBezTo>
                  <a:pt x="4330083" y="1975974"/>
                  <a:pt x="4318612" y="1976397"/>
                  <a:pt x="4309876" y="1974653"/>
                </a:cubicBezTo>
                <a:cubicBezTo>
                  <a:pt x="4303650" y="1969824"/>
                  <a:pt x="4259693" y="1965414"/>
                  <a:pt x="4244391" y="1966109"/>
                </a:cubicBezTo>
                <a:cubicBezTo>
                  <a:pt x="4201255" y="1970914"/>
                  <a:pt x="4166558" y="1951471"/>
                  <a:pt x="4132071" y="1954813"/>
                </a:cubicBezTo>
                <a:cubicBezTo>
                  <a:pt x="4123041" y="1954358"/>
                  <a:pt x="4115554" y="1953263"/>
                  <a:pt x="4109069" y="1951778"/>
                </a:cubicBezTo>
                <a:lnTo>
                  <a:pt x="4092908" y="1946662"/>
                </a:lnTo>
                <a:cubicBezTo>
                  <a:pt x="4092707" y="1945539"/>
                  <a:pt x="4092506" y="1944415"/>
                  <a:pt x="4092306" y="1943291"/>
                </a:cubicBezTo>
                <a:lnTo>
                  <a:pt x="4080234" y="1941219"/>
                </a:lnTo>
                <a:lnTo>
                  <a:pt x="4077778" y="1940145"/>
                </a:lnTo>
                <a:cubicBezTo>
                  <a:pt x="4073105" y="1938081"/>
                  <a:pt x="4068339" y="1936119"/>
                  <a:pt x="4062936" y="1934506"/>
                </a:cubicBezTo>
                <a:cubicBezTo>
                  <a:pt x="4048082" y="1947155"/>
                  <a:pt x="4014523" y="1922869"/>
                  <a:pt x="4012506" y="1935475"/>
                </a:cubicBezTo>
                <a:cubicBezTo>
                  <a:pt x="3980228" y="1928812"/>
                  <a:pt x="3986775" y="1942559"/>
                  <a:pt x="3965880" y="1925968"/>
                </a:cubicBezTo>
                <a:cubicBezTo>
                  <a:pt x="3899515" y="1923414"/>
                  <a:pt x="3830855" y="1902158"/>
                  <a:pt x="3765338" y="1906649"/>
                </a:cubicBezTo>
                <a:cubicBezTo>
                  <a:pt x="3780686" y="1902635"/>
                  <a:pt x="3768784" y="1893856"/>
                  <a:pt x="3749493" y="1893071"/>
                </a:cubicBezTo>
                <a:cubicBezTo>
                  <a:pt x="3807776" y="1876857"/>
                  <a:pt x="3656400" y="1898030"/>
                  <a:pt x="3672704" y="1881383"/>
                </a:cubicBezTo>
                <a:cubicBezTo>
                  <a:pt x="3645532" y="1893973"/>
                  <a:pt x="3537791" y="1900656"/>
                  <a:pt x="3530082" y="1883187"/>
                </a:cubicBezTo>
                <a:cubicBezTo>
                  <a:pt x="3479808" y="1875044"/>
                  <a:pt x="3426017" y="1877998"/>
                  <a:pt x="3387664" y="1862579"/>
                </a:cubicBezTo>
                <a:cubicBezTo>
                  <a:pt x="3382649" y="1863935"/>
                  <a:pt x="3377277" y="1864791"/>
                  <a:pt x="3371681" y="1865293"/>
                </a:cubicBezTo>
                <a:lnTo>
                  <a:pt x="3355305" y="1865842"/>
                </a:lnTo>
                <a:lnTo>
                  <a:pt x="3353790" y="1865158"/>
                </a:lnTo>
                <a:cubicBezTo>
                  <a:pt x="3346144" y="1863282"/>
                  <a:pt x="3340687" y="1863057"/>
                  <a:pt x="3336210" y="1863564"/>
                </a:cubicBezTo>
                <a:lnTo>
                  <a:pt x="3331381" y="1864716"/>
                </a:lnTo>
                <a:lnTo>
                  <a:pt x="3319012" y="1864093"/>
                </a:lnTo>
                <a:lnTo>
                  <a:pt x="3293818" y="1864135"/>
                </a:lnTo>
                <a:lnTo>
                  <a:pt x="3289881" y="1862954"/>
                </a:lnTo>
                <a:lnTo>
                  <a:pt x="3253090" y="1861164"/>
                </a:lnTo>
                <a:cubicBezTo>
                  <a:pt x="3253042" y="1860968"/>
                  <a:pt x="3252996" y="1860771"/>
                  <a:pt x="3252949" y="1860574"/>
                </a:cubicBezTo>
                <a:cubicBezTo>
                  <a:pt x="3251799" y="1859213"/>
                  <a:pt x="3249368" y="1858131"/>
                  <a:pt x="3244187" y="1857604"/>
                </a:cubicBezTo>
                <a:cubicBezTo>
                  <a:pt x="3250860" y="1853873"/>
                  <a:pt x="3250577" y="1852999"/>
                  <a:pt x="3246570" y="1852946"/>
                </a:cubicBezTo>
                <a:lnTo>
                  <a:pt x="3237810" y="1853064"/>
                </a:lnTo>
                <a:lnTo>
                  <a:pt x="3230822" y="1855474"/>
                </a:lnTo>
                <a:cubicBezTo>
                  <a:pt x="3206812" y="1862286"/>
                  <a:pt x="3176733" y="1868865"/>
                  <a:pt x="3136549" y="1874037"/>
                </a:cubicBezTo>
                <a:cubicBezTo>
                  <a:pt x="3081163" y="1880168"/>
                  <a:pt x="2902557" y="1900580"/>
                  <a:pt x="2845754" y="1910932"/>
                </a:cubicBezTo>
                <a:cubicBezTo>
                  <a:pt x="2860822" y="1944376"/>
                  <a:pt x="2813389" y="1905358"/>
                  <a:pt x="2786878" y="1917162"/>
                </a:cubicBezTo>
                <a:cubicBezTo>
                  <a:pt x="2766803" y="1917398"/>
                  <a:pt x="2741628" y="1915886"/>
                  <a:pt x="2725298" y="1912340"/>
                </a:cubicBezTo>
                <a:cubicBezTo>
                  <a:pt x="2716680" y="1911427"/>
                  <a:pt x="2707572" y="1911972"/>
                  <a:pt x="2697754" y="1914863"/>
                </a:cubicBezTo>
                <a:cubicBezTo>
                  <a:pt x="2667185" y="1939014"/>
                  <a:pt x="2622149" y="1926211"/>
                  <a:pt x="2568063" y="1936283"/>
                </a:cubicBezTo>
                <a:cubicBezTo>
                  <a:pt x="2552625" y="1932001"/>
                  <a:pt x="2502682" y="1953378"/>
                  <a:pt x="2489784" y="1943720"/>
                </a:cubicBezTo>
                <a:cubicBezTo>
                  <a:pt x="2478524" y="1943155"/>
                  <a:pt x="2467418" y="1949411"/>
                  <a:pt x="2458978" y="1938095"/>
                </a:cubicBezTo>
                <a:cubicBezTo>
                  <a:pt x="2417552" y="1934639"/>
                  <a:pt x="2366376" y="1931293"/>
                  <a:pt x="2318712" y="1934474"/>
                </a:cubicBezTo>
                <a:cubicBezTo>
                  <a:pt x="2296029" y="1936526"/>
                  <a:pt x="2282069" y="1938434"/>
                  <a:pt x="2268709" y="1940521"/>
                </a:cubicBezTo>
                <a:lnTo>
                  <a:pt x="2264080" y="1941232"/>
                </a:lnTo>
                <a:lnTo>
                  <a:pt x="2254684" y="1943524"/>
                </a:lnTo>
                <a:lnTo>
                  <a:pt x="2252523" y="1943004"/>
                </a:lnTo>
                <a:lnTo>
                  <a:pt x="2173350" y="1929202"/>
                </a:lnTo>
                <a:lnTo>
                  <a:pt x="2155266" y="1920267"/>
                </a:lnTo>
                <a:lnTo>
                  <a:pt x="2091013" y="1914631"/>
                </a:lnTo>
                <a:cubicBezTo>
                  <a:pt x="2033357" y="1920614"/>
                  <a:pt x="2070513" y="1905065"/>
                  <a:pt x="2030712" y="1897690"/>
                </a:cubicBezTo>
                <a:cubicBezTo>
                  <a:pt x="1994539" y="1893055"/>
                  <a:pt x="1958569" y="1883188"/>
                  <a:pt x="1908838" y="1892222"/>
                </a:cubicBezTo>
                <a:cubicBezTo>
                  <a:pt x="1897236" y="1896147"/>
                  <a:pt x="1883338" y="1892415"/>
                  <a:pt x="1877796" y="1883887"/>
                </a:cubicBezTo>
                <a:cubicBezTo>
                  <a:pt x="1876842" y="1882419"/>
                  <a:pt x="1876177" y="1880863"/>
                  <a:pt x="1875824" y="1879265"/>
                </a:cubicBezTo>
                <a:cubicBezTo>
                  <a:pt x="1843474" y="1887199"/>
                  <a:pt x="1841511" y="1873818"/>
                  <a:pt x="1823048" y="1881064"/>
                </a:cubicBezTo>
                <a:cubicBezTo>
                  <a:pt x="1792640" y="1872164"/>
                  <a:pt x="1782358" y="1850450"/>
                  <a:pt x="1765736" y="1856578"/>
                </a:cubicBezTo>
                <a:cubicBezTo>
                  <a:pt x="1753024" y="1849107"/>
                  <a:pt x="1745932" y="1828316"/>
                  <a:pt x="1725669" y="1833744"/>
                </a:cubicBezTo>
                <a:cubicBezTo>
                  <a:pt x="1727428" y="1831405"/>
                  <a:pt x="1726953" y="1830157"/>
                  <a:pt x="1725216" y="1829447"/>
                </a:cubicBezTo>
                <a:lnTo>
                  <a:pt x="1721485" y="1828960"/>
                </a:lnTo>
                <a:lnTo>
                  <a:pt x="1717786" y="1832224"/>
                </a:lnTo>
                <a:cubicBezTo>
                  <a:pt x="1703445" y="1843277"/>
                  <a:pt x="1706547" y="1827935"/>
                  <a:pt x="1689907" y="1825425"/>
                </a:cubicBezTo>
                <a:cubicBezTo>
                  <a:pt x="1682338" y="1823445"/>
                  <a:pt x="1685181" y="1820226"/>
                  <a:pt x="1688093" y="1817391"/>
                </a:cubicBezTo>
                <a:lnTo>
                  <a:pt x="1496789" y="1805297"/>
                </a:lnTo>
                <a:cubicBezTo>
                  <a:pt x="1463551" y="1793913"/>
                  <a:pt x="1426345" y="1786892"/>
                  <a:pt x="1392839" y="1758649"/>
                </a:cubicBezTo>
                <a:cubicBezTo>
                  <a:pt x="1386461" y="1750573"/>
                  <a:pt x="1374031" y="1756918"/>
                  <a:pt x="1360872" y="1752441"/>
                </a:cubicBezTo>
                <a:cubicBezTo>
                  <a:pt x="1347711" y="1747963"/>
                  <a:pt x="1332751" y="1735898"/>
                  <a:pt x="1313885" y="1731785"/>
                </a:cubicBezTo>
                <a:cubicBezTo>
                  <a:pt x="1281989" y="1726305"/>
                  <a:pt x="1256405" y="1739744"/>
                  <a:pt x="1247665" y="1727765"/>
                </a:cubicBezTo>
                <a:cubicBezTo>
                  <a:pt x="1231363" y="1728538"/>
                  <a:pt x="1209120" y="1742556"/>
                  <a:pt x="1196850" y="1729622"/>
                </a:cubicBezTo>
                <a:cubicBezTo>
                  <a:pt x="1195195" y="1740224"/>
                  <a:pt x="1178147" y="1721561"/>
                  <a:pt x="1168728" y="1728550"/>
                </a:cubicBezTo>
                <a:cubicBezTo>
                  <a:pt x="1152073" y="1727193"/>
                  <a:pt x="1122804" y="1725926"/>
                  <a:pt x="1096918" y="1721485"/>
                </a:cubicBezTo>
                <a:lnTo>
                  <a:pt x="1094082" y="1720113"/>
                </a:lnTo>
                <a:lnTo>
                  <a:pt x="1040782" y="1721762"/>
                </a:lnTo>
                <a:cubicBezTo>
                  <a:pt x="987172" y="1722352"/>
                  <a:pt x="1023272" y="1708707"/>
                  <a:pt x="955980" y="1719289"/>
                </a:cubicBezTo>
                <a:cubicBezTo>
                  <a:pt x="948995" y="1714208"/>
                  <a:pt x="940521" y="1713816"/>
                  <a:pt x="926108" y="1715917"/>
                </a:cubicBezTo>
                <a:cubicBezTo>
                  <a:pt x="900077" y="1715834"/>
                  <a:pt x="902688" y="1703436"/>
                  <a:pt x="876049" y="1710422"/>
                </a:cubicBezTo>
                <a:cubicBezTo>
                  <a:pt x="881084" y="1703830"/>
                  <a:pt x="826830" y="1706893"/>
                  <a:pt x="839194" y="1700176"/>
                </a:cubicBezTo>
                <a:cubicBezTo>
                  <a:pt x="822548" y="1693764"/>
                  <a:pt x="813674" y="1703628"/>
                  <a:pt x="797112" y="1698014"/>
                </a:cubicBezTo>
                <a:cubicBezTo>
                  <a:pt x="778195" y="1696418"/>
                  <a:pt x="807647" y="1705364"/>
                  <a:pt x="786610" y="1705455"/>
                </a:cubicBezTo>
                <a:cubicBezTo>
                  <a:pt x="761170" y="1704357"/>
                  <a:pt x="760599" y="1716610"/>
                  <a:pt x="741833" y="1700566"/>
                </a:cubicBezTo>
                <a:lnTo>
                  <a:pt x="673985" y="1692278"/>
                </a:lnTo>
                <a:cubicBezTo>
                  <a:pt x="658515" y="1695829"/>
                  <a:pt x="646395" y="1693620"/>
                  <a:pt x="634665" y="1689550"/>
                </a:cubicBezTo>
                <a:cubicBezTo>
                  <a:pt x="599149" y="1689690"/>
                  <a:pt x="567176" y="1683160"/>
                  <a:pt x="527471" y="1679869"/>
                </a:cubicBezTo>
                <a:cubicBezTo>
                  <a:pt x="484099" y="1683240"/>
                  <a:pt x="462693" y="1671949"/>
                  <a:pt x="420260" y="1668475"/>
                </a:cubicBezTo>
                <a:cubicBezTo>
                  <a:pt x="377482" y="1677390"/>
                  <a:pt x="393500" y="1652730"/>
                  <a:pt x="357630" y="1652142"/>
                </a:cubicBezTo>
                <a:cubicBezTo>
                  <a:pt x="298692" y="1659518"/>
                  <a:pt x="359631" y="1643849"/>
                  <a:pt x="269407" y="1643812"/>
                </a:cubicBezTo>
                <a:cubicBezTo>
                  <a:pt x="264204" y="1645215"/>
                  <a:pt x="253436" y="1643159"/>
                  <a:pt x="254769" y="1641013"/>
                </a:cubicBezTo>
                <a:cubicBezTo>
                  <a:pt x="234996" y="1641090"/>
                  <a:pt x="179093" y="1626583"/>
                  <a:pt x="150763" y="1628143"/>
                </a:cubicBezTo>
                <a:cubicBezTo>
                  <a:pt x="96232" y="1619954"/>
                  <a:pt x="68845" y="1629422"/>
                  <a:pt x="29133" y="1626172"/>
                </a:cubicBezTo>
                <a:lnTo>
                  <a:pt x="0" y="1619589"/>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fr-FR" noProof="0" dirty="0"/>
          </a:p>
        </p:txBody>
      </p:sp>
      <p:sp>
        <p:nvSpPr>
          <p:cNvPr id="2" name="Titre 1">
            <a:extLst>
              <a:ext uri="{FF2B5EF4-FFF2-40B4-BE49-F238E27FC236}">
                <a16:creationId xmlns:a16="http://schemas.microsoft.com/office/drawing/2014/main" id="{01D6DC5F-4544-E770-6CA4-905C67FF276A}"/>
              </a:ext>
            </a:extLst>
          </p:cNvPr>
          <p:cNvSpPr>
            <a:spLocks noGrp="1"/>
          </p:cNvSpPr>
          <p:nvPr>
            <p:ph type="title"/>
          </p:nvPr>
        </p:nvSpPr>
        <p:spPr>
          <a:xfrm>
            <a:off x="828675" y="494414"/>
            <a:ext cx="10534650" cy="817403"/>
          </a:xfrm>
        </p:spPr>
        <p:txBody>
          <a:bodyPr vert="horz" lIns="91440" tIns="45720" rIns="91440" bIns="45720" rtlCol="0" anchor="b">
            <a:normAutofit/>
          </a:bodyPr>
          <a:lstStyle/>
          <a:p>
            <a:pPr algn="ctr"/>
            <a:r>
              <a:rPr lang="fr-FR" sz="3300" kern="1200" noProof="0" dirty="0">
                <a:solidFill>
                  <a:schemeClr val="tx1"/>
                </a:solidFill>
                <a:latin typeface="+mj-lt"/>
                <a:ea typeface="+mj-ea"/>
                <a:cs typeface="+mj-cs"/>
              </a:rPr>
              <a:t>L’avenir se destine vers les agents de recrutement autonome</a:t>
            </a:r>
          </a:p>
        </p:txBody>
      </p:sp>
      <p:pic>
        <p:nvPicPr>
          <p:cNvPr id="4" name="Espace réservé du contenu 3" descr="Une image contenant Visage humain, capture d’écran, habits, texte&#10;&#10;Le contenu généré par l’IA peut être incorrect.">
            <a:extLst>
              <a:ext uri="{FF2B5EF4-FFF2-40B4-BE49-F238E27FC236}">
                <a16:creationId xmlns:a16="http://schemas.microsoft.com/office/drawing/2014/main" id="{A80E90B3-ACB3-EFCF-88C3-E2C135168663}"/>
              </a:ext>
            </a:extLst>
          </p:cNvPr>
          <p:cNvPicPr>
            <a:picLocks noChangeAspect="1"/>
          </p:cNvPicPr>
          <p:nvPr/>
        </p:nvPicPr>
        <p:blipFill>
          <a:blip r:embed="rId4"/>
          <a:stretch/>
        </p:blipFill>
        <p:spPr>
          <a:xfrm>
            <a:off x="723900" y="2488338"/>
            <a:ext cx="10744200" cy="3679887"/>
          </a:xfrm>
          <a:prstGeom prst="rect">
            <a:avLst/>
          </a:prstGeom>
        </p:spPr>
      </p:pic>
    </p:spTree>
    <p:extLst>
      <p:ext uri="{BB962C8B-B14F-4D97-AF65-F5344CB8AC3E}">
        <p14:creationId xmlns:p14="http://schemas.microsoft.com/office/powerpoint/2010/main" val="3758972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9" name="Rectangle 104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sp>
        <p:nvSpPr>
          <p:cNvPr id="1050" name="Rectangle 1049">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noProof="0" dirty="0"/>
          </a:p>
        </p:txBody>
      </p:sp>
      <p:sp>
        <p:nvSpPr>
          <p:cNvPr id="2" name="Titre 1">
            <a:extLst>
              <a:ext uri="{FF2B5EF4-FFF2-40B4-BE49-F238E27FC236}">
                <a16:creationId xmlns:a16="http://schemas.microsoft.com/office/drawing/2014/main" id="{E0005DA4-543D-29C7-5E47-BD6E3D4A4C18}"/>
              </a:ext>
            </a:extLst>
          </p:cNvPr>
          <p:cNvSpPr>
            <a:spLocks noGrp="1"/>
          </p:cNvSpPr>
          <p:nvPr>
            <p:ph type="title"/>
          </p:nvPr>
        </p:nvSpPr>
        <p:spPr>
          <a:xfrm>
            <a:off x="1255060" y="5279511"/>
            <a:ext cx="9681882" cy="739880"/>
          </a:xfrm>
        </p:spPr>
        <p:txBody>
          <a:bodyPr vert="horz" lIns="91440" tIns="45720" rIns="91440" bIns="45720" rtlCol="0" anchor="b">
            <a:normAutofit/>
          </a:bodyPr>
          <a:lstStyle/>
          <a:p>
            <a:pPr algn="ctr"/>
            <a:r>
              <a:rPr lang="fr-FR" sz="3600" noProof="0" dirty="0">
                <a:solidFill>
                  <a:schemeClr val="tx1">
                    <a:lumMod val="85000"/>
                    <a:lumOff val="15000"/>
                  </a:schemeClr>
                </a:solidFill>
              </a:rPr>
              <a:t>Biais</a:t>
            </a:r>
            <a:r>
              <a:rPr lang="fr-FR" sz="3600" dirty="0">
                <a:solidFill>
                  <a:schemeClr val="tx1">
                    <a:lumMod val="85000"/>
                    <a:lumOff val="15000"/>
                  </a:schemeClr>
                </a:solidFill>
              </a:rPr>
              <a:t> &amp;</a:t>
            </a:r>
            <a:r>
              <a:rPr lang="fr-FR" sz="3600" noProof="0" dirty="0">
                <a:solidFill>
                  <a:schemeClr val="tx1">
                    <a:lumMod val="85000"/>
                    <a:lumOff val="15000"/>
                  </a:schemeClr>
                </a:solidFill>
              </a:rPr>
              <a:t> fraudes</a:t>
            </a:r>
          </a:p>
        </p:txBody>
      </p:sp>
      <p:pic>
        <p:nvPicPr>
          <p:cNvPr id="1026" name="Picture 2" descr="Les Enjeux Éthiques de l'Intelligence Artificielle : Une Exploration  Nécessaire">
            <a:extLst>
              <a:ext uri="{FF2B5EF4-FFF2-40B4-BE49-F238E27FC236}">
                <a16:creationId xmlns:a16="http://schemas.microsoft.com/office/drawing/2014/main" id="{228647D3-B2DD-ABC5-77AA-2AD44F1F2D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5665"/>
          <a:stretch/>
        </p:blipFill>
        <p:spPr bwMode="auto">
          <a:xfrm>
            <a:off x="20" y="10"/>
            <a:ext cx="12191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5716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0B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otalTime>88</TotalTime>
  <Words>708</Words>
  <Application>Microsoft Office PowerPoint</Application>
  <PresentationFormat>Grand écran</PresentationFormat>
  <Paragraphs>55</Paragraphs>
  <Slides>6</Slides>
  <Notes>6</Notes>
  <HiddenSlides>0</HiddenSlides>
  <MMClips>0</MMClips>
  <ScaleCrop>false</ScaleCrop>
  <HeadingPairs>
    <vt:vector size="6" baseType="variant">
      <vt:variant>
        <vt:lpstr>Polices utilisées</vt:lpstr>
      </vt:variant>
      <vt:variant>
        <vt:i4>4</vt:i4>
      </vt:variant>
      <vt:variant>
        <vt:lpstr>Thème</vt:lpstr>
      </vt:variant>
      <vt:variant>
        <vt:i4>2</vt:i4>
      </vt:variant>
      <vt:variant>
        <vt:lpstr>Titres des diapositives</vt:lpstr>
      </vt:variant>
      <vt:variant>
        <vt:i4>6</vt:i4>
      </vt:variant>
    </vt:vector>
  </HeadingPairs>
  <TitlesOfParts>
    <vt:vector size="12" baseType="lpstr">
      <vt:lpstr>-apple-system</vt:lpstr>
      <vt:lpstr>Aptos</vt:lpstr>
      <vt:lpstr>Aptos Display</vt:lpstr>
      <vt:lpstr>Arial</vt:lpstr>
      <vt:lpstr>Thème Office</vt:lpstr>
      <vt:lpstr>1_Thème Office</vt:lpstr>
      <vt:lpstr>Usage pratique de l’IA dans les ressources humaines</vt:lpstr>
      <vt:lpstr>L’IA est omniprésente en RH Et de plus en plus dans le processus de recrutement</vt:lpstr>
      <vt:lpstr>L’IA permet d’assister le recruteur à:  - Générer la description des postes - Analyser et prioriser les CV - Préparer les entrevues : générer les questions à poser - Fournir les bonnes informations durant l’entrevue virtuelle - Choisir le bon candidat : résumé de dossiers, comparaison de candidats</vt:lpstr>
      <vt:lpstr>L’IA permet également d’assister le candidat à:  - Choisir la bonne compagnie : résumé et comparaison des offres d’emplois  - Générer son CV - Générer sa lettre de motivation - Préparer son entrevue : générer des quiz de questions/réponses - Fournir les bonnes informations durant l’entrevue virtuelle</vt:lpstr>
      <vt:lpstr>L’avenir se destine vers les agents de recrutement autonome</vt:lpstr>
      <vt:lpstr>Biais &amp; fraudes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Denis Lemarchand</dc:creator>
  <cp:lastModifiedBy>Denis Lemarchand</cp:lastModifiedBy>
  <cp:revision>5</cp:revision>
  <cp:lastPrinted>2025-05-03T18:54:13Z</cp:lastPrinted>
  <dcterms:created xsi:type="dcterms:W3CDTF">2025-05-03T17:25:53Z</dcterms:created>
  <dcterms:modified xsi:type="dcterms:W3CDTF">2025-05-03T18:54:16Z</dcterms:modified>
</cp:coreProperties>
</file>

<file path=docProps/thumbnail.jpeg>
</file>